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18"/>
  </p:notesMasterIdLst>
  <p:sldIdLst>
    <p:sldId id="256" r:id="rId3"/>
    <p:sldId id="257" r:id="rId4"/>
    <p:sldId id="258" r:id="rId5"/>
    <p:sldId id="259" r:id="rId6"/>
    <p:sldId id="260" r:id="rId7"/>
    <p:sldId id="261" r:id="rId8"/>
    <p:sldId id="269" r:id="rId9"/>
    <p:sldId id="271" r:id="rId10"/>
    <p:sldId id="272" r:id="rId11"/>
    <p:sldId id="263" r:id="rId12"/>
    <p:sldId id="262" r:id="rId13"/>
    <p:sldId id="264" r:id="rId14"/>
    <p:sldId id="273" r:id="rId15"/>
    <p:sldId id="265" r:id="rId16"/>
    <p:sldId id="266"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624" y="-10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91859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05" name="Shape 20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4" name="Shape 2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Development of the National Disaster Risk Strategy development supported by UNDP, should be developed by end of the year. Last National Action Plan on Climate change by the gov was made in 2003, could be potential to work with gov to create a new national action plan. </a:t>
            </a:r>
          </a:p>
        </p:txBody>
      </p:sp>
      <p:sp>
        <p:nvSpPr>
          <p:cNvPr id="255" name="Shape 2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11</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Development of the National Disaster Risk Strategy development supported by UNDP, should be developed by end of the year. Last National Action Plan on Climate change by the gov was made in 2003, could be potential to work with gov to create a new national action plan. </a:t>
            </a:r>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12</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Development of the National Disaster Risk Strategy development supported by UNDP, should be developed by end of the year. Last National Action Plan on Climate change by the gov was made in 2003, could be potential to work with gov to create a new national action plan. </a:t>
            </a:r>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13</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Development of the National Disaster Risk Strategy development supported by UNDP, should be developed by end of the year. Last National Action Plan on Climate change by the gov was made in 2003, could be potential to work with gov to create a new national action plan. </a:t>
            </a:r>
          </a:p>
        </p:txBody>
      </p:sp>
      <p:sp>
        <p:nvSpPr>
          <p:cNvPr id="334" name="Shape 33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14</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a:t>-FOCUS helped retrofit 2 public facilities and 2 private houses and </a:t>
            </a:r>
            <a:r>
              <a:rPr lang="en-GB" sz="1000">
                <a:latin typeface="Arial"/>
                <a:ea typeface="Arial"/>
                <a:cs typeface="Arial"/>
                <a:sym typeface="Arial"/>
              </a:rPr>
              <a:t>trained 24 local masons and builders in seismically safer construction techniques </a:t>
            </a:r>
            <a:r>
              <a:rPr lang="en-GB"/>
              <a:t>(DIPECHO 7).</a:t>
            </a:r>
          </a:p>
          <a:p>
            <a:pPr marL="0" marR="0" lvl="0" indent="0" algn="l" rtl="0">
              <a:spcBef>
                <a:spcPts val="0"/>
              </a:spcBef>
              <a:buSzPct val="25000"/>
              <a:buNone/>
            </a:pPr>
            <a:r>
              <a:rPr lang="en-GB"/>
              <a:t>-Through School Safety Initiative Project, FOCUS implemented seismic structural retrofitting, non-structural mitigation, and earthquake risk awareness and preparedness in 12 pilot schools in GBAO </a:t>
            </a:r>
          </a:p>
          <a:p>
            <a:pPr lvl="0" rtl="0">
              <a:spcBef>
                <a:spcPts val="0"/>
              </a:spcBef>
              <a:buClr>
                <a:schemeClr val="dk1"/>
              </a:buClr>
              <a:buSzPct val="25000"/>
              <a:buFont typeface="Arial"/>
              <a:buNone/>
            </a:pPr>
            <a:r>
              <a:rPr lang="en-GB"/>
              <a:t>-Currently FOCUS producing an education video on safe and resilient construction (DIPECHO 9).</a:t>
            </a:r>
          </a:p>
          <a:p>
            <a:pPr marL="0" marR="0" lvl="0" indent="0" algn="l" rtl="0">
              <a:spcBef>
                <a:spcPts val="0"/>
              </a:spcBef>
              <a:buSzPct val="25000"/>
              <a:buNone/>
            </a:pPr>
            <a:endParaRPr/>
          </a:p>
        </p:txBody>
      </p:sp>
      <p:sp>
        <p:nvSpPr>
          <p:cNvPr id="346" name="Shape 34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15</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8" name="Shape 21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3" name="Shape 2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1" name="Shape 2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sp>
        <p:nvSpPr>
          <p:cNvPr id="17" name="Shape 17"/>
          <p:cNvSpPr/>
          <p:nvPr/>
        </p:nvSpPr>
        <p:spPr>
          <a:xfrm>
            <a:off x="0" y="0"/>
            <a:ext cx="12192000" cy="4572000"/>
          </a:xfrm>
          <a:prstGeom prst="rect">
            <a:avLst/>
          </a:prstGeom>
          <a:solidFill>
            <a:srgbClr val="297D53"/>
          </a:solidFill>
          <a:ln>
            <a:noFill/>
          </a:ln>
        </p:spPr>
        <p:txBody>
          <a:bodyPr lIns="91425" tIns="91425" rIns="91425" bIns="91425" anchor="ctr" anchorCtr="0">
            <a:noAutofit/>
          </a:bodyPr>
          <a:lstStyle/>
          <a:p>
            <a:pPr lvl="0">
              <a:spcBef>
                <a:spcPts val="0"/>
              </a:spcBef>
              <a:buNone/>
            </a:pPr>
            <a:endParaRPr/>
          </a:p>
        </p:txBody>
      </p:sp>
      <p:sp>
        <p:nvSpPr>
          <p:cNvPr id="18" name="Shape 18"/>
          <p:cNvSpPr/>
          <p:nvPr/>
        </p:nvSpPr>
        <p:spPr>
          <a:xfrm>
            <a:off x="0" y="0"/>
            <a:ext cx="12192000" cy="4572000"/>
          </a:xfrm>
          <a:custGeom>
            <a:avLst/>
            <a:gdLst/>
            <a:ahLst/>
            <a:cxnLst/>
            <a:rect l="0" t="0" r="0" b="0"/>
            <a:pathLst>
              <a:path w="120000" h="120000" extrusionOk="0">
                <a:moveTo>
                  <a:pt x="120000" y="115170"/>
                </a:moveTo>
                <a:lnTo>
                  <a:pt x="120000" y="120000"/>
                </a:lnTo>
                <a:lnTo>
                  <a:pt x="118247" y="120000"/>
                </a:lnTo>
                <a:cubicBezTo>
                  <a:pt x="118945" y="118706"/>
                  <a:pt x="119539" y="117060"/>
                  <a:pt x="120000" y="115170"/>
                </a:cubicBezTo>
                <a:close/>
                <a:moveTo>
                  <a:pt x="120000" y="106074"/>
                </a:moveTo>
                <a:lnTo>
                  <a:pt x="120000" y="109566"/>
                </a:lnTo>
                <a:cubicBezTo>
                  <a:pt x="118164" y="111408"/>
                  <a:pt x="116704" y="115210"/>
                  <a:pt x="116010" y="120000"/>
                </a:cubicBezTo>
                <a:lnTo>
                  <a:pt x="114663" y="120000"/>
                </a:lnTo>
                <a:cubicBezTo>
                  <a:pt x="115458" y="113388"/>
                  <a:pt x="117459" y="108173"/>
                  <a:pt x="120000" y="106074"/>
                </a:cubicBezTo>
                <a:close/>
                <a:moveTo>
                  <a:pt x="105975" y="104971"/>
                </a:moveTo>
                <a:lnTo>
                  <a:pt x="106143" y="105014"/>
                </a:lnTo>
                <a:cubicBezTo>
                  <a:pt x="106462" y="105028"/>
                  <a:pt x="106776" y="105106"/>
                  <a:pt x="107083" y="105252"/>
                </a:cubicBezTo>
                <a:cubicBezTo>
                  <a:pt x="107138" y="105241"/>
                  <a:pt x="107190" y="105266"/>
                  <a:pt x="107242" y="105292"/>
                </a:cubicBezTo>
                <a:lnTo>
                  <a:pt x="107243" y="105322"/>
                </a:lnTo>
                <a:cubicBezTo>
                  <a:pt x="110315" y="106678"/>
                  <a:pt x="112808" y="112428"/>
                  <a:pt x="113726" y="120000"/>
                </a:cubicBezTo>
                <a:lnTo>
                  <a:pt x="112373" y="120000"/>
                </a:lnTo>
                <a:cubicBezTo>
                  <a:pt x="111552" y="114366"/>
                  <a:pt x="109678" y="110092"/>
                  <a:pt x="107375" y="108772"/>
                </a:cubicBezTo>
                <a:cubicBezTo>
                  <a:pt x="107715" y="113376"/>
                  <a:pt x="108721" y="117362"/>
                  <a:pt x="110129" y="120000"/>
                </a:cubicBezTo>
                <a:lnTo>
                  <a:pt x="108217" y="120000"/>
                </a:lnTo>
                <a:cubicBezTo>
                  <a:pt x="107074" y="116866"/>
                  <a:pt x="106301" y="112821"/>
                  <a:pt x="106061" y="108333"/>
                </a:cubicBezTo>
                <a:cubicBezTo>
                  <a:pt x="106060" y="108332"/>
                  <a:pt x="106058" y="108332"/>
                  <a:pt x="106056" y="108331"/>
                </a:cubicBezTo>
                <a:lnTo>
                  <a:pt x="106051" y="108156"/>
                </a:lnTo>
                <a:cubicBezTo>
                  <a:pt x="106001" y="107362"/>
                  <a:pt x="105977" y="106551"/>
                  <a:pt x="105977" y="105729"/>
                </a:cubicBezTo>
                <a:cubicBezTo>
                  <a:pt x="105965" y="105581"/>
                  <a:pt x="105964" y="105433"/>
                  <a:pt x="105964" y="105283"/>
                </a:cubicBezTo>
                <a:lnTo>
                  <a:pt x="105970" y="104983"/>
                </a:lnTo>
                <a:lnTo>
                  <a:pt x="105975" y="104984"/>
                </a:lnTo>
                <a:close/>
                <a:moveTo>
                  <a:pt x="105751" y="104971"/>
                </a:moveTo>
                <a:lnTo>
                  <a:pt x="105751" y="104984"/>
                </a:lnTo>
                <a:lnTo>
                  <a:pt x="105756" y="104983"/>
                </a:lnTo>
                <a:lnTo>
                  <a:pt x="105762" y="105283"/>
                </a:lnTo>
                <a:cubicBezTo>
                  <a:pt x="105762" y="105433"/>
                  <a:pt x="105761" y="105581"/>
                  <a:pt x="105749" y="105729"/>
                </a:cubicBezTo>
                <a:cubicBezTo>
                  <a:pt x="105749" y="106551"/>
                  <a:pt x="105725" y="107362"/>
                  <a:pt x="105675" y="108156"/>
                </a:cubicBezTo>
                <a:lnTo>
                  <a:pt x="105670" y="108331"/>
                </a:lnTo>
                <a:cubicBezTo>
                  <a:pt x="105668" y="108332"/>
                  <a:pt x="105666" y="108332"/>
                  <a:pt x="105665" y="108333"/>
                </a:cubicBezTo>
                <a:cubicBezTo>
                  <a:pt x="105425" y="112821"/>
                  <a:pt x="104652" y="116866"/>
                  <a:pt x="103509" y="120000"/>
                </a:cubicBezTo>
                <a:lnTo>
                  <a:pt x="101597" y="120000"/>
                </a:lnTo>
                <a:cubicBezTo>
                  <a:pt x="103005" y="117362"/>
                  <a:pt x="104011" y="113376"/>
                  <a:pt x="104351" y="108772"/>
                </a:cubicBezTo>
                <a:cubicBezTo>
                  <a:pt x="102048" y="110092"/>
                  <a:pt x="100174" y="114366"/>
                  <a:pt x="99353" y="120000"/>
                </a:cubicBezTo>
                <a:lnTo>
                  <a:pt x="98000" y="120000"/>
                </a:lnTo>
                <a:cubicBezTo>
                  <a:pt x="98919" y="112428"/>
                  <a:pt x="101411" y="106678"/>
                  <a:pt x="104483" y="105322"/>
                </a:cubicBezTo>
                <a:lnTo>
                  <a:pt x="104484" y="105292"/>
                </a:lnTo>
                <a:cubicBezTo>
                  <a:pt x="104536" y="105266"/>
                  <a:pt x="104588" y="105241"/>
                  <a:pt x="104643" y="105252"/>
                </a:cubicBezTo>
                <a:cubicBezTo>
                  <a:pt x="104950" y="105106"/>
                  <a:pt x="105264" y="105028"/>
                  <a:pt x="105583" y="105014"/>
                </a:cubicBezTo>
                <a:close/>
                <a:moveTo>
                  <a:pt x="89320" y="104971"/>
                </a:moveTo>
                <a:lnTo>
                  <a:pt x="89488" y="105014"/>
                </a:lnTo>
                <a:cubicBezTo>
                  <a:pt x="89807" y="105028"/>
                  <a:pt x="90121" y="105106"/>
                  <a:pt x="90428" y="105252"/>
                </a:cubicBezTo>
                <a:cubicBezTo>
                  <a:pt x="90483" y="105241"/>
                  <a:pt x="90535" y="105266"/>
                  <a:pt x="90587" y="105292"/>
                </a:cubicBezTo>
                <a:lnTo>
                  <a:pt x="90588" y="105322"/>
                </a:lnTo>
                <a:cubicBezTo>
                  <a:pt x="93660" y="106678"/>
                  <a:pt x="96153" y="112428"/>
                  <a:pt x="97071" y="120000"/>
                </a:cubicBezTo>
                <a:lnTo>
                  <a:pt x="95718" y="120000"/>
                </a:lnTo>
                <a:cubicBezTo>
                  <a:pt x="94897" y="114366"/>
                  <a:pt x="93023" y="110092"/>
                  <a:pt x="90720" y="108772"/>
                </a:cubicBezTo>
                <a:cubicBezTo>
                  <a:pt x="91060" y="113376"/>
                  <a:pt x="92066" y="117362"/>
                  <a:pt x="93474" y="120000"/>
                </a:cubicBezTo>
                <a:lnTo>
                  <a:pt x="91562" y="120000"/>
                </a:lnTo>
                <a:cubicBezTo>
                  <a:pt x="90419" y="116866"/>
                  <a:pt x="89646" y="112821"/>
                  <a:pt x="89406" y="108333"/>
                </a:cubicBezTo>
                <a:cubicBezTo>
                  <a:pt x="89405" y="108332"/>
                  <a:pt x="89403" y="108332"/>
                  <a:pt x="89401" y="108331"/>
                </a:cubicBezTo>
                <a:lnTo>
                  <a:pt x="89396" y="108156"/>
                </a:lnTo>
                <a:cubicBezTo>
                  <a:pt x="89346" y="107362"/>
                  <a:pt x="89322" y="106551"/>
                  <a:pt x="89322" y="105729"/>
                </a:cubicBezTo>
                <a:cubicBezTo>
                  <a:pt x="89310" y="105581"/>
                  <a:pt x="89309" y="105433"/>
                  <a:pt x="89309" y="105283"/>
                </a:cubicBezTo>
                <a:lnTo>
                  <a:pt x="89315" y="104983"/>
                </a:lnTo>
                <a:lnTo>
                  <a:pt x="89320" y="104984"/>
                </a:lnTo>
                <a:close/>
                <a:moveTo>
                  <a:pt x="89096" y="104971"/>
                </a:moveTo>
                <a:lnTo>
                  <a:pt x="89096" y="104984"/>
                </a:lnTo>
                <a:lnTo>
                  <a:pt x="89101" y="104983"/>
                </a:lnTo>
                <a:lnTo>
                  <a:pt x="89107" y="105283"/>
                </a:lnTo>
                <a:cubicBezTo>
                  <a:pt x="89107" y="105433"/>
                  <a:pt x="89106" y="105581"/>
                  <a:pt x="89094" y="105729"/>
                </a:cubicBezTo>
                <a:cubicBezTo>
                  <a:pt x="89094" y="106551"/>
                  <a:pt x="89070" y="107362"/>
                  <a:pt x="89020" y="108156"/>
                </a:cubicBezTo>
                <a:lnTo>
                  <a:pt x="89015" y="108331"/>
                </a:lnTo>
                <a:cubicBezTo>
                  <a:pt x="89013" y="108332"/>
                  <a:pt x="89011" y="108332"/>
                  <a:pt x="89010" y="108333"/>
                </a:cubicBezTo>
                <a:cubicBezTo>
                  <a:pt x="88770" y="112821"/>
                  <a:pt x="87997" y="116866"/>
                  <a:pt x="86854" y="120000"/>
                </a:cubicBezTo>
                <a:lnTo>
                  <a:pt x="84942" y="120000"/>
                </a:lnTo>
                <a:cubicBezTo>
                  <a:pt x="86350" y="117362"/>
                  <a:pt x="87356" y="113376"/>
                  <a:pt x="87696" y="108772"/>
                </a:cubicBezTo>
                <a:cubicBezTo>
                  <a:pt x="85393" y="110092"/>
                  <a:pt x="83519" y="114366"/>
                  <a:pt x="82698" y="120000"/>
                </a:cubicBezTo>
                <a:lnTo>
                  <a:pt x="81345" y="120000"/>
                </a:lnTo>
                <a:cubicBezTo>
                  <a:pt x="82263" y="112428"/>
                  <a:pt x="84756" y="106678"/>
                  <a:pt x="87828" y="105322"/>
                </a:cubicBezTo>
                <a:lnTo>
                  <a:pt x="87829" y="105292"/>
                </a:lnTo>
                <a:cubicBezTo>
                  <a:pt x="87881" y="105266"/>
                  <a:pt x="87933" y="105241"/>
                  <a:pt x="87988" y="105252"/>
                </a:cubicBezTo>
                <a:cubicBezTo>
                  <a:pt x="88295" y="105106"/>
                  <a:pt x="88609" y="105028"/>
                  <a:pt x="88928" y="105014"/>
                </a:cubicBezTo>
                <a:close/>
                <a:moveTo>
                  <a:pt x="72665" y="104971"/>
                </a:moveTo>
                <a:lnTo>
                  <a:pt x="72833" y="105014"/>
                </a:lnTo>
                <a:cubicBezTo>
                  <a:pt x="73152" y="105028"/>
                  <a:pt x="73466" y="105106"/>
                  <a:pt x="73773" y="105252"/>
                </a:cubicBezTo>
                <a:cubicBezTo>
                  <a:pt x="73828" y="105241"/>
                  <a:pt x="73880" y="105266"/>
                  <a:pt x="73932" y="105292"/>
                </a:cubicBezTo>
                <a:lnTo>
                  <a:pt x="73933" y="105322"/>
                </a:lnTo>
                <a:cubicBezTo>
                  <a:pt x="77005" y="106678"/>
                  <a:pt x="79497" y="112428"/>
                  <a:pt x="80416" y="120000"/>
                </a:cubicBezTo>
                <a:lnTo>
                  <a:pt x="79063" y="120000"/>
                </a:lnTo>
                <a:cubicBezTo>
                  <a:pt x="78242" y="114366"/>
                  <a:pt x="76368" y="110092"/>
                  <a:pt x="74065" y="108772"/>
                </a:cubicBezTo>
                <a:cubicBezTo>
                  <a:pt x="74405" y="113376"/>
                  <a:pt x="75411" y="117362"/>
                  <a:pt x="76819" y="120000"/>
                </a:cubicBezTo>
                <a:lnTo>
                  <a:pt x="74907" y="120000"/>
                </a:lnTo>
                <a:cubicBezTo>
                  <a:pt x="73764" y="116866"/>
                  <a:pt x="72991" y="112821"/>
                  <a:pt x="72751" y="108333"/>
                </a:cubicBezTo>
                <a:cubicBezTo>
                  <a:pt x="72750" y="108332"/>
                  <a:pt x="72748" y="108332"/>
                  <a:pt x="72746" y="108331"/>
                </a:cubicBezTo>
                <a:lnTo>
                  <a:pt x="72741" y="108156"/>
                </a:lnTo>
                <a:cubicBezTo>
                  <a:pt x="72691" y="107362"/>
                  <a:pt x="72667" y="106551"/>
                  <a:pt x="72667" y="105729"/>
                </a:cubicBezTo>
                <a:cubicBezTo>
                  <a:pt x="72655" y="105581"/>
                  <a:pt x="72654" y="105433"/>
                  <a:pt x="72654" y="105283"/>
                </a:cubicBezTo>
                <a:lnTo>
                  <a:pt x="72660" y="104983"/>
                </a:lnTo>
                <a:lnTo>
                  <a:pt x="72665" y="104984"/>
                </a:lnTo>
                <a:close/>
                <a:moveTo>
                  <a:pt x="72441" y="104971"/>
                </a:moveTo>
                <a:lnTo>
                  <a:pt x="72441" y="104984"/>
                </a:lnTo>
                <a:lnTo>
                  <a:pt x="72446" y="104983"/>
                </a:lnTo>
                <a:lnTo>
                  <a:pt x="72452" y="105283"/>
                </a:lnTo>
                <a:cubicBezTo>
                  <a:pt x="72452" y="105433"/>
                  <a:pt x="72451" y="105581"/>
                  <a:pt x="72439" y="105729"/>
                </a:cubicBezTo>
                <a:cubicBezTo>
                  <a:pt x="72439" y="106551"/>
                  <a:pt x="72415" y="107362"/>
                  <a:pt x="72365" y="108156"/>
                </a:cubicBezTo>
                <a:lnTo>
                  <a:pt x="72360" y="108331"/>
                </a:lnTo>
                <a:cubicBezTo>
                  <a:pt x="72358" y="108332"/>
                  <a:pt x="72356" y="108332"/>
                  <a:pt x="72355" y="108333"/>
                </a:cubicBezTo>
                <a:cubicBezTo>
                  <a:pt x="72115" y="112821"/>
                  <a:pt x="71342" y="116866"/>
                  <a:pt x="70199" y="120000"/>
                </a:cubicBezTo>
                <a:lnTo>
                  <a:pt x="68287" y="120000"/>
                </a:lnTo>
                <a:cubicBezTo>
                  <a:pt x="69695" y="117362"/>
                  <a:pt x="70701" y="113376"/>
                  <a:pt x="71041" y="108772"/>
                </a:cubicBezTo>
                <a:cubicBezTo>
                  <a:pt x="68738" y="110092"/>
                  <a:pt x="66864" y="114366"/>
                  <a:pt x="66043" y="120000"/>
                </a:cubicBezTo>
                <a:lnTo>
                  <a:pt x="64690" y="120000"/>
                </a:lnTo>
                <a:cubicBezTo>
                  <a:pt x="65608" y="112428"/>
                  <a:pt x="68101" y="106678"/>
                  <a:pt x="71173" y="105322"/>
                </a:cubicBezTo>
                <a:lnTo>
                  <a:pt x="71174" y="105292"/>
                </a:lnTo>
                <a:cubicBezTo>
                  <a:pt x="71226" y="105266"/>
                  <a:pt x="71278" y="105241"/>
                  <a:pt x="71333" y="105252"/>
                </a:cubicBezTo>
                <a:cubicBezTo>
                  <a:pt x="71640" y="105106"/>
                  <a:pt x="71954" y="105028"/>
                  <a:pt x="72273" y="105014"/>
                </a:cubicBezTo>
                <a:close/>
                <a:moveTo>
                  <a:pt x="56010" y="104971"/>
                </a:moveTo>
                <a:lnTo>
                  <a:pt x="56178" y="105014"/>
                </a:lnTo>
                <a:cubicBezTo>
                  <a:pt x="56497" y="105028"/>
                  <a:pt x="56811" y="105106"/>
                  <a:pt x="57118" y="105252"/>
                </a:cubicBezTo>
                <a:cubicBezTo>
                  <a:pt x="57173" y="105241"/>
                  <a:pt x="57225" y="105266"/>
                  <a:pt x="57277" y="105292"/>
                </a:cubicBezTo>
                <a:lnTo>
                  <a:pt x="57278" y="105322"/>
                </a:lnTo>
                <a:cubicBezTo>
                  <a:pt x="60350" y="106678"/>
                  <a:pt x="62842" y="112428"/>
                  <a:pt x="63761" y="120000"/>
                </a:cubicBezTo>
                <a:lnTo>
                  <a:pt x="62408" y="120000"/>
                </a:lnTo>
                <a:cubicBezTo>
                  <a:pt x="61587" y="114366"/>
                  <a:pt x="59713" y="110092"/>
                  <a:pt x="57410" y="108772"/>
                </a:cubicBezTo>
                <a:cubicBezTo>
                  <a:pt x="57749" y="113376"/>
                  <a:pt x="58756" y="117362"/>
                  <a:pt x="60164" y="120000"/>
                </a:cubicBezTo>
                <a:lnTo>
                  <a:pt x="58252" y="120000"/>
                </a:lnTo>
                <a:cubicBezTo>
                  <a:pt x="57109" y="116866"/>
                  <a:pt x="56336" y="112821"/>
                  <a:pt x="56096" y="108333"/>
                </a:cubicBezTo>
                <a:cubicBezTo>
                  <a:pt x="56095" y="108332"/>
                  <a:pt x="56093" y="108332"/>
                  <a:pt x="56091" y="108331"/>
                </a:cubicBezTo>
                <a:lnTo>
                  <a:pt x="56086" y="108156"/>
                </a:lnTo>
                <a:cubicBezTo>
                  <a:pt x="56036" y="107362"/>
                  <a:pt x="56012" y="106551"/>
                  <a:pt x="56012" y="105729"/>
                </a:cubicBezTo>
                <a:cubicBezTo>
                  <a:pt x="55999" y="105581"/>
                  <a:pt x="55999" y="105433"/>
                  <a:pt x="55999" y="105283"/>
                </a:cubicBezTo>
                <a:lnTo>
                  <a:pt x="56005" y="104983"/>
                </a:lnTo>
                <a:lnTo>
                  <a:pt x="56010" y="104984"/>
                </a:lnTo>
                <a:close/>
                <a:moveTo>
                  <a:pt x="55786" y="104971"/>
                </a:moveTo>
                <a:lnTo>
                  <a:pt x="55786" y="104984"/>
                </a:lnTo>
                <a:lnTo>
                  <a:pt x="55791" y="104983"/>
                </a:lnTo>
                <a:lnTo>
                  <a:pt x="55797" y="105283"/>
                </a:lnTo>
                <a:cubicBezTo>
                  <a:pt x="55797" y="105433"/>
                  <a:pt x="55796" y="105581"/>
                  <a:pt x="55783" y="105729"/>
                </a:cubicBezTo>
                <a:cubicBezTo>
                  <a:pt x="55784" y="106551"/>
                  <a:pt x="55760" y="107362"/>
                  <a:pt x="55710" y="108156"/>
                </a:cubicBezTo>
                <a:lnTo>
                  <a:pt x="55705" y="108331"/>
                </a:lnTo>
                <a:cubicBezTo>
                  <a:pt x="55703" y="108332"/>
                  <a:pt x="55701" y="108332"/>
                  <a:pt x="55700" y="108333"/>
                </a:cubicBezTo>
                <a:cubicBezTo>
                  <a:pt x="55460" y="112821"/>
                  <a:pt x="54687" y="116866"/>
                  <a:pt x="53544" y="120000"/>
                </a:cubicBezTo>
                <a:lnTo>
                  <a:pt x="51632" y="120000"/>
                </a:lnTo>
                <a:cubicBezTo>
                  <a:pt x="53040" y="117362"/>
                  <a:pt x="54046" y="113376"/>
                  <a:pt x="54386" y="108772"/>
                </a:cubicBezTo>
                <a:cubicBezTo>
                  <a:pt x="52083" y="110092"/>
                  <a:pt x="50209" y="114366"/>
                  <a:pt x="49388" y="120000"/>
                </a:cubicBezTo>
                <a:lnTo>
                  <a:pt x="48034" y="120000"/>
                </a:lnTo>
                <a:cubicBezTo>
                  <a:pt x="48953" y="112428"/>
                  <a:pt x="51446" y="106678"/>
                  <a:pt x="54517" y="105322"/>
                </a:cubicBezTo>
                <a:lnTo>
                  <a:pt x="54519" y="105292"/>
                </a:lnTo>
                <a:cubicBezTo>
                  <a:pt x="54571" y="105266"/>
                  <a:pt x="54623" y="105241"/>
                  <a:pt x="54678" y="105252"/>
                </a:cubicBezTo>
                <a:cubicBezTo>
                  <a:pt x="54985" y="105106"/>
                  <a:pt x="55299" y="105028"/>
                  <a:pt x="55618" y="105014"/>
                </a:cubicBezTo>
                <a:close/>
                <a:moveTo>
                  <a:pt x="39355" y="104971"/>
                </a:moveTo>
                <a:lnTo>
                  <a:pt x="39523" y="105014"/>
                </a:lnTo>
                <a:cubicBezTo>
                  <a:pt x="39842" y="105028"/>
                  <a:pt x="40156" y="105106"/>
                  <a:pt x="40463" y="105252"/>
                </a:cubicBezTo>
                <a:cubicBezTo>
                  <a:pt x="40518" y="105241"/>
                  <a:pt x="40570" y="105266"/>
                  <a:pt x="40622" y="105292"/>
                </a:cubicBezTo>
                <a:lnTo>
                  <a:pt x="40623" y="105322"/>
                </a:lnTo>
                <a:cubicBezTo>
                  <a:pt x="43695" y="106678"/>
                  <a:pt x="46187" y="112428"/>
                  <a:pt x="47106" y="120000"/>
                </a:cubicBezTo>
                <a:lnTo>
                  <a:pt x="45753" y="120000"/>
                </a:lnTo>
                <a:cubicBezTo>
                  <a:pt x="44932" y="114366"/>
                  <a:pt x="43058" y="110092"/>
                  <a:pt x="40755" y="108772"/>
                </a:cubicBezTo>
                <a:cubicBezTo>
                  <a:pt x="41094" y="113376"/>
                  <a:pt x="42101" y="117362"/>
                  <a:pt x="43509" y="120000"/>
                </a:cubicBezTo>
                <a:lnTo>
                  <a:pt x="41597" y="120000"/>
                </a:lnTo>
                <a:cubicBezTo>
                  <a:pt x="40454" y="116866"/>
                  <a:pt x="39681" y="112821"/>
                  <a:pt x="39441" y="108333"/>
                </a:cubicBezTo>
                <a:cubicBezTo>
                  <a:pt x="39439" y="108332"/>
                  <a:pt x="39438" y="108332"/>
                  <a:pt x="39436" y="108331"/>
                </a:cubicBezTo>
                <a:lnTo>
                  <a:pt x="39431" y="108156"/>
                </a:lnTo>
                <a:cubicBezTo>
                  <a:pt x="39381" y="107362"/>
                  <a:pt x="39357" y="106551"/>
                  <a:pt x="39357" y="105729"/>
                </a:cubicBezTo>
                <a:cubicBezTo>
                  <a:pt x="39344" y="105581"/>
                  <a:pt x="39344" y="105433"/>
                  <a:pt x="39344" y="105283"/>
                </a:cubicBezTo>
                <a:lnTo>
                  <a:pt x="39350" y="104983"/>
                </a:lnTo>
                <a:lnTo>
                  <a:pt x="39355" y="104984"/>
                </a:lnTo>
                <a:close/>
                <a:moveTo>
                  <a:pt x="39131" y="104971"/>
                </a:moveTo>
                <a:lnTo>
                  <a:pt x="39131" y="104984"/>
                </a:lnTo>
                <a:lnTo>
                  <a:pt x="39136" y="104983"/>
                </a:lnTo>
                <a:lnTo>
                  <a:pt x="39142" y="105283"/>
                </a:lnTo>
                <a:cubicBezTo>
                  <a:pt x="39142" y="105433"/>
                  <a:pt x="39141" y="105581"/>
                  <a:pt x="39128" y="105729"/>
                </a:cubicBezTo>
                <a:cubicBezTo>
                  <a:pt x="39129" y="106551"/>
                  <a:pt x="39105" y="107362"/>
                  <a:pt x="39055" y="108156"/>
                </a:cubicBezTo>
                <a:lnTo>
                  <a:pt x="39050" y="108331"/>
                </a:lnTo>
                <a:cubicBezTo>
                  <a:pt x="39048" y="108332"/>
                  <a:pt x="39046" y="108332"/>
                  <a:pt x="39045" y="108333"/>
                </a:cubicBezTo>
                <a:cubicBezTo>
                  <a:pt x="38805" y="112821"/>
                  <a:pt x="38032" y="116866"/>
                  <a:pt x="36889" y="120000"/>
                </a:cubicBezTo>
                <a:lnTo>
                  <a:pt x="34977" y="120000"/>
                </a:lnTo>
                <a:cubicBezTo>
                  <a:pt x="36385" y="117362"/>
                  <a:pt x="37391" y="113376"/>
                  <a:pt x="37731" y="108772"/>
                </a:cubicBezTo>
                <a:cubicBezTo>
                  <a:pt x="35428" y="110092"/>
                  <a:pt x="33554" y="114366"/>
                  <a:pt x="32733" y="120000"/>
                </a:cubicBezTo>
                <a:lnTo>
                  <a:pt x="31379" y="120000"/>
                </a:lnTo>
                <a:cubicBezTo>
                  <a:pt x="32298" y="112428"/>
                  <a:pt x="34791" y="106678"/>
                  <a:pt x="37862" y="105322"/>
                </a:cubicBezTo>
                <a:lnTo>
                  <a:pt x="37864" y="105292"/>
                </a:lnTo>
                <a:cubicBezTo>
                  <a:pt x="37916" y="105266"/>
                  <a:pt x="37968" y="105241"/>
                  <a:pt x="38023" y="105252"/>
                </a:cubicBezTo>
                <a:cubicBezTo>
                  <a:pt x="38330" y="105106"/>
                  <a:pt x="38644" y="105028"/>
                  <a:pt x="38963" y="105014"/>
                </a:cubicBezTo>
                <a:close/>
                <a:moveTo>
                  <a:pt x="22700" y="104971"/>
                </a:moveTo>
                <a:lnTo>
                  <a:pt x="22868" y="105014"/>
                </a:lnTo>
                <a:cubicBezTo>
                  <a:pt x="23187" y="105028"/>
                  <a:pt x="23501" y="105106"/>
                  <a:pt x="23808" y="105252"/>
                </a:cubicBezTo>
                <a:cubicBezTo>
                  <a:pt x="23862" y="105241"/>
                  <a:pt x="23915" y="105266"/>
                  <a:pt x="23967" y="105292"/>
                </a:cubicBezTo>
                <a:lnTo>
                  <a:pt x="23968" y="105322"/>
                </a:lnTo>
                <a:cubicBezTo>
                  <a:pt x="27040" y="106678"/>
                  <a:pt x="29532" y="112428"/>
                  <a:pt x="30451" y="120000"/>
                </a:cubicBezTo>
                <a:lnTo>
                  <a:pt x="29098" y="120000"/>
                </a:lnTo>
                <a:cubicBezTo>
                  <a:pt x="28277" y="114366"/>
                  <a:pt x="26403" y="110092"/>
                  <a:pt x="24100" y="108772"/>
                </a:cubicBezTo>
                <a:cubicBezTo>
                  <a:pt x="24439" y="113376"/>
                  <a:pt x="25446" y="117362"/>
                  <a:pt x="26854" y="120000"/>
                </a:cubicBezTo>
                <a:lnTo>
                  <a:pt x="24942" y="120000"/>
                </a:lnTo>
                <a:cubicBezTo>
                  <a:pt x="23799" y="116866"/>
                  <a:pt x="23026" y="112821"/>
                  <a:pt x="22786" y="108333"/>
                </a:cubicBezTo>
                <a:cubicBezTo>
                  <a:pt x="22784" y="108332"/>
                  <a:pt x="22783" y="108332"/>
                  <a:pt x="22781" y="108331"/>
                </a:cubicBezTo>
                <a:lnTo>
                  <a:pt x="22776" y="108156"/>
                </a:lnTo>
                <a:cubicBezTo>
                  <a:pt x="22726" y="107362"/>
                  <a:pt x="22702" y="106551"/>
                  <a:pt x="22702" y="105729"/>
                </a:cubicBezTo>
                <a:cubicBezTo>
                  <a:pt x="22689" y="105581"/>
                  <a:pt x="22689" y="105433"/>
                  <a:pt x="22689" y="105283"/>
                </a:cubicBezTo>
                <a:lnTo>
                  <a:pt x="22695" y="104983"/>
                </a:lnTo>
                <a:lnTo>
                  <a:pt x="22700" y="104984"/>
                </a:lnTo>
                <a:close/>
                <a:moveTo>
                  <a:pt x="22476" y="104971"/>
                </a:moveTo>
                <a:lnTo>
                  <a:pt x="22476" y="104984"/>
                </a:lnTo>
                <a:lnTo>
                  <a:pt x="22481" y="104983"/>
                </a:lnTo>
                <a:lnTo>
                  <a:pt x="22487" y="105283"/>
                </a:lnTo>
                <a:cubicBezTo>
                  <a:pt x="22487" y="105433"/>
                  <a:pt x="22486" y="105581"/>
                  <a:pt x="22473" y="105729"/>
                </a:cubicBezTo>
                <a:cubicBezTo>
                  <a:pt x="22474" y="106551"/>
                  <a:pt x="22450" y="107362"/>
                  <a:pt x="22400" y="108156"/>
                </a:cubicBezTo>
                <a:lnTo>
                  <a:pt x="22395" y="108331"/>
                </a:lnTo>
                <a:cubicBezTo>
                  <a:pt x="22393" y="108332"/>
                  <a:pt x="22391" y="108332"/>
                  <a:pt x="22390" y="108333"/>
                </a:cubicBezTo>
                <a:cubicBezTo>
                  <a:pt x="22150" y="112821"/>
                  <a:pt x="21377" y="116866"/>
                  <a:pt x="20234" y="120000"/>
                </a:cubicBezTo>
                <a:lnTo>
                  <a:pt x="18322" y="120000"/>
                </a:lnTo>
                <a:cubicBezTo>
                  <a:pt x="19730" y="117362"/>
                  <a:pt x="20736" y="113376"/>
                  <a:pt x="21076" y="108772"/>
                </a:cubicBezTo>
                <a:cubicBezTo>
                  <a:pt x="18773" y="110092"/>
                  <a:pt x="16899" y="114366"/>
                  <a:pt x="16078" y="120000"/>
                </a:cubicBezTo>
                <a:lnTo>
                  <a:pt x="14724" y="120000"/>
                </a:lnTo>
                <a:cubicBezTo>
                  <a:pt x="15643" y="112428"/>
                  <a:pt x="18136" y="106678"/>
                  <a:pt x="21207" y="105322"/>
                </a:cubicBezTo>
                <a:lnTo>
                  <a:pt x="21209" y="105292"/>
                </a:lnTo>
                <a:cubicBezTo>
                  <a:pt x="21261" y="105266"/>
                  <a:pt x="21313" y="105241"/>
                  <a:pt x="21368" y="105252"/>
                </a:cubicBezTo>
                <a:cubicBezTo>
                  <a:pt x="21675" y="105106"/>
                  <a:pt x="21989" y="105028"/>
                  <a:pt x="22308" y="105014"/>
                </a:cubicBezTo>
                <a:close/>
                <a:moveTo>
                  <a:pt x="6045" y="104971"/>
                </a:moveTo>
                <a:lnTo>
                  <a:pt x="6213" y="105014"/>
                </a:lnTo>
                <a:cubicBezTo>
                  <a:pt x="6532" y="105028"/>
                  <a:pt x="6846" y="105106"/>
                  <a:pt x="7153" y="105252"/>
                </a:cubicBezTo>
                <a:cubicBezTo>
                  <a:pt x="7207" y="105241"/>
                  <a:pt x="7260" y="105266"/>
                  <a:pt x="7312" y="105292"/>
                </a:cubicBezTo>
                <a:lnTo>
                  <a:pt x="7313" y="105322"/>
                </a:lnTo>
                <a:cubicBezTo>
                  <a:pt x="10385" y="106678"/>
                  <a:pt x="12877" y="112428"/>
                  <a:pt x="13796" y="120000"/>
                </a:cubicBezTo>
                <a:lnTo>
                  <a:pt x="12442" y="120000"/>
                </a:lnTo>
                <a:cubicBezTo>
                  <a:pt x="11622" y="114366"/>
                  <a:pt x="9748" y="110092"/>
                  <a:pt x="7445" y="108772"/>
                </a:cubicBezTo>
                <a:cubicBezTo>
                  <a:pt x="7784" y="113376"/>
                  <a:pt x="8791" y="117362"/>
                  <a:pt x="10199" y="120000"/>
                </a:cubicBezTo>
                <a:lnTo>
                  <a:pt x="8287" y="120000"/>
                </a:lnTo>
                <a:cubicBezTo>
                  <a:pt x="7144" y="116866"/>
                  <a:pt x="6371" y="112821"/>
                  <a:pt x="6131" y="108333"/>
                </a:cubicBezTo>
                <a:cubicBezTo>
                  <a:pt x="6129" y="108332"/>
                  <a:pt x="6128" y="108332"/>
                  <a:pt x="6126" y="108331"/>
                </a:cubicBezTo>
                <a:lnTo>
                  <a:pt x="6121" y="108156"/>
                </a:lnTo>
                <a:cubicBezTo>
                  <a:pt x="6071" y="107362"/>
                  <a:pt x="6047" y="106551"/>
                  <a:pt x="6047" y="105729"/>
                </a:cubicBezTo>
                <a:cubicBezTo>
                  <a:pt x="6034" y="105581"/>
                  <a:pt x="6034" y="105433"/>
                  <a:pt x="6034" y="105283"/>
                </a:cubicBezTo>
                <a:lnTo>
                  <a:pt x="6040" y="104983"/>
                </a:lnTo>
                <a:lnTo>
                  <a:pt x="6045" y="104984"/>
                </a:lnTo>
                <a:close/>
                <a:moveTo>
                  <a:pt x="5821" y="104971"/>
                </a:moveTo>
                <a:lnTo>
                  <a:pt x="5821" y="104984"/>
                </a:lnTo>
                <a:lnTo>
                  <a:pt x="5826" y="104983"/>
                </a:lnTo>
                <a:lnTo>
                  <a:pt x="5832" y="105283"/>
                </a:lnTo>
                <a:cubicBezTo>
                  <a:pt x="5832" y="105433"/>
                  <a:pt x="5831" y="105581"/>
                  <a:pt x="5818" y="105729"/>
                </a:cubicBezTo>
                <a:cubicBezTo>
                  <a:pt x="5819" y="106551"/>
                  <a:pt x="5795" y="107362"/>
                  <a:pt x="5745" y="108156"/>
                </a:cubicBezTo>
                <a:lnTo>
                  <a:pt x="5740" y="108331"/>
                </a:lnTo>
                <a:cubicBezTo>
                  <a:pt x="5738" y="108332"/>
                  <a:pt x="5736" y="108332"/>
                  <a:pt x="5735" y="108333"/>
                </a:cubicBezTo>
                <a:cubicBezTo>
                  <a:pt x="5494" y="112831"/>
                  <a:pt x="4718" y="116882"/>
                  <a:pt x="3566" y="120000"/>
                </a:cubicBezTo>
                <a:lnTo>
                  <a:pt x="1671" y="120000"/>
                </a:lnTo>
                <a:cubicBezTo>
                  <a:pt x="3076" y="117358"/>
                  <a:pt x="4081" y="113374"/>
                  <a:pt x="4421" y="108772"/>
                </a:cubicBezTo>
                <a:cubicBezTo>
                  <a:pt x="2548" y="109846"/>
                  <a:pt x="960" y="112871"/>
                  <a:pt x="0" y="117011"/>
                </a:cubicBezTo>
                <a:lnTo>
                  <a:pt x="0" y="111583"/>
                </a:lnTo>
                <a:cubicBezTo>
                  <a:pt x="1195" y="108357"/>
                  <a:pt x="2777" y="106106"/>
                  <a:pt x="4552" y="105322"/>
                </a:cubicBezTo>
                <a:lnTo>
                  <a:pt x="4554" y="105292"/>
                </a:lnTo>
                <a:cubicBezTo>
                  <a:pt x="4606" y="105266"/>
                  <a:pt x="4658" y="105241"/>
                  <a:pt x="4713" y="105252"/>
                </a:cubicBezTo>
                <a:cubicBezTo>
                  <a:pt x="5020" y="105106"/>
                  <a:pt x="5334" y="105028"/>
                  <a:pt x="5653" y="105014"/>
                </a:cubicBezTo>
                <a:close/>
                <a:moveTo>
                  <a:pt x="112723" y="86743"/>
                </a:moveTo>
                <a:cubicBezTo>
                  <a:pt x="110014" y="88283"/>
                  <a:pt x="107899" y="93876"/>
                  <a:pt x="107375" y="100931"/>
                </a:cubicBezTo>
                <a:cubicBezTo>
                  <a:pt x="110084" y="99391"/>
                  <a:pt x="112198" y="93797"/>
                  <a:pt x="112723" y="86743"/>
                </a:cubicBezTo>
                <a:close/>
                <a:moveTo>
                  <a:pt x="99003" y="86743"/>
                </a:moveTo>
                <a:cubicBezTo>
                  <a:pt x="99528" y="93797"/>
                  <a:pt x="101642" y="99391"/>
                  <a:pt x="104351" y="100931"/>
                </a:cubicBezTo>
                <a:cubicBezTo>
                  <a:pt x="103827" y="93876"/>
                  <a:pt x="101712" y="88283"/>
                  <a:pt x="99003" y="86743"/>
                </a:cubicBezTo>
                <a:close/>
                <a:moveTo>
                  <a:pt x="96068" y="86743"/>
                </a:moveTo>
                <a:cubicBezTo>
                  <a:pt x="93359" y="88283"/>
                  <a:pt x="91244" y="93876"/>
                  <a:pt x="90720" y="100931"/>
                </a:cubicBezTo>
                <a:cubicBezTo>
                  <a:pt x="93429" y="99391"/>
                  <a:pt x="95543" y="93797"/>
                  <a:pt x="96068" y="86743"/>
                </a:cubicBezTo>
                <a:close/>
                <a:moveTo>
                  <a:pt x="82348" y="86743"/>
                </a:moveTo>
                <a:cubicBezTo>
                  <a:pt x="82873" y="93797"/>
                  <a:pt x="84987" y="99391"/>
                  <a:pt x="87696" y="100931"/>
                </a:cubicBezTo>
                <a:cubicBezTo>
                  <a:pt x="87172" y="93876"/>
                  <a:pt x="85057" y="88283"/>
                  <a:pt x="82348" y="86743"/>
                </a:cubicBezTo>
                <a:close/>
                <a:moveTo>
                  <a:pt x="79413" y="86743"/>
                </a:moveTo>
                <a:cubicBezTo>
                  <a:pt x="76704" y="88283"/>
                  <a:pt x="74589" y="93876"/>
                  <a:pt x="74065" y="100931"/>
                </a:cubicBezTo>
                <a:cubicBezTo>
                  <a:pt x="76774" y="99391"/>
                  <a:pt x="78888" y="93797"/>
                  <a:pt x="79413" y="86743"/>
                </a:cubicBezTo>
                <a:close/>
                <a:moveTo>
                  <a:pt x="65693" y="86743"/>
                </a:moveTo>
                <a:cubicBezTo>
                  <a:pt x="66218" y="93797"/>
                  <a:pt x="68332" y="99391"/>
                  <a:pt x="71041" y="100931"/>
                </a:cubicBezTo>
                <a:cubicBezTo>
                  <a:pt x="70517" y="93876"/>
                  <a:pt x="68402" y="88283"/>
                  <a:pt x="65693" y="86743"/>
                </a:cubicBezTo>
                <a:close/>
                <a:moveTo>
                  <a:pt x="62757" y="86743"/>
                </a:moveTo>
                <a:cubicBezTo>
                  <a:pt x="60049" y="88283"/>
                  <a:pt x="57934" y="93876"/>
                  <a:pt x="57410" y="100931"/>
                </a:cubicBezTo>
                <a:cubicBezTo>
                  <a:pt x="60119" y="99391"/>
                  <a:pt x="62233" y="93797"/>
                  <a:pt x="62757" y="86743"/>
                </a:cubicBezTo>
                <a:close/>
                <a:moveTo>
                  <a:pt x="49038" y="86743"/>
                </a:moveTo>
                <a:cubicBezTo>
                  <a:pt x="49563" y="93797"/>
                  <a:pt x="51677" y="99391"/>
                  <a:pt x="54386" y="100931"/>
                </a:cubicBezTo>
                <a:cubicBezTo>
                  <a:pt x="53862" y="93876"/>
                  <a:pt x="51747" y="88283"/>
                  <a:pt x="49038" y="86743"/>
                </a:cubicBezTo>
                <a:close/>
                <a:moveTo>
                  <a:pt x="46102" y="86743"/>
                </a:moveTo>
                <a:cubicBezTo>
                  <a:pt x="43394" y="88283"/>
                  <a:pt x="41279" y="93876"/>
                  <a:pt x="40755" y="100931"/>
                </a:cubicBezTo>
                <a:cubicBezTo>
                  <a:pt x="43463" y="99391"/>
                  <a:pt x="45578" y="93797"/>
                  <a:pt x="46102" y="86743"/>
                </a:cubicBezTo>
                <a:close/>
                <a:moveTo>
                  <a:pt x="32383" y="86743"/>
                </a:moveTo>
                <a:cubicBezTo>
                  <a:pt x="32908" y="93797"/>
                  <a:pt x="35022" y="99391"/>
                  <a:pt x="37731" y="100931"/>
                </a:cubicBezTo>
                <a:cubicBezTo>
                  <a:pt x="37206" y="93876"/>
                  <a:pt x="35092" y="88283"/>
                  <a:pt x="32383" y="86743"/>
                </a:cubicBezTo>
                <a:close/>
                <a:moveTo>
                  <a:pt x="29447" y="86743"/>
                </a:moveTo>
                <a:cubicBezTo>
                  <a:pt x="26739" y="88283"/>
                  <a:pt x="24624" y="93876"/>
                  <a:pt x="24100" y="100931"/>
                </a:cubicBezTo>
                <a:cubicBezTo>
                  <a:pt x="26808" y="99391"/>
                  <a:pt x="28923" y="93797"/>
                  <a:pt x="29447" y="86743"/>
                </a:cubicBezTo>
                <a:close/>
                <a:moveTo>
                  <a:pt x="15728" y="86743"/>
                </a:moveTo>
                <a:cubicBezTo>
                  <a:pt x="16253" y="93797"/>
                  <a:pt x="18367" y="99391"/>
                  <a:pt x="21076" y="100931"/>
                </a:cubicBezTo>
                <a:cubicBezTo>
                  <a:pt x="20551" y="93876"/>
                  <a:pt x="18437" y="88283"/>
                  <a:pt x="15728" y="86743"/>
                </a:cubicBezTo>
                <a:close/>
                <a:moveTo>
                  <a:pt x="12792" y="86743"/>
                </a:moveTo>
                <a:cubicBezTo>
                  <a:pt x="10084" y="88283"/>
                  <a:pt x="7969" y="93876"/>
                  <a:pt x="7445" y="100931"/>
                </a:cubicBezTo>
                <a:cubicBezTo>
                  <a:pt x="10153" y="99391"/>
                  <a:pt x="12268" y="93797"/>
                  <a:pt x="12792" y="86743"/>
                </a:cubicBezTo>
                <a:close/>
                <a:moveTo>
                  <a:pt x="0" y="84013"/>
                </a:moveTo>
                <a:cubicBezTo>
                  <a:pt x="3018" y="86388"/>
                  <a:pt x="5291" y="93121"/>
                  <a:pt x="5735" y="101367"/>
                </a:cubicBezTo>
                <a:cubicBezTo>
                  <a:pt x="5736" y="101368"/>
                  <a:pt x="5738" y="101368"/>
                  <a:pt x="5740" y="101368"/>
                </a:cubicBezTo>
                <a:lnTo>
                  <a:pt x="5745" y="101542"/>
                </a:lnTo>
                <a:cubicBezTo>
                  <a:pt x="5795" y="102330"/>
                  <a:pt x="5819" y="103134"/>
                  <a:pt x="5818" y="103950"/>
                </a:cubicBezTo>
                <a:cubicBezTo>
                  <a:pt x="5831" y="104097"/>
                  <a:pt x="5832" y="104244"/>
                  <a:pt x="5832" y="104392"/>
                </a:cubicBezTo>
                <a:cubicBezTo>
                  <a:pt x="5832" y="104492"/>
                  <a:pt x="5832" y="104591"/>
                  <a:pt x="5826" y="104690"/>
                </a:cubicBezTo>
                <a:lnTo>
                  <a:pt x="5821" y="104689"/>
                </a:lnTo>
                <a:lnTo>
                  <a:pt x="5821" y="104702"/>
                </a:lnTo>
                <a:lnTo>
                  <a:pt x="5652" y="104660"/>
                </a:lnTo>
                <a:cubicBezTo>
                  <a:pt x="5334" y="104646"/>
                  <a:pt x="5020" y="104569"/>
                  <a:pt x="4713" y="104424"/>
                </a:cubicBezTo>
                <a:cubicBezTo>
                  <a:pt x="4658" y="104435"/>
                  <a:pt x="4606" y="104410"/>
                  <a:pt x="4554" y="104384"/>
                </a:cubicBezTo>
                <a:lnTo>
                  <a:pt x="4552" y="104354"/>
                </a:lnTo>
                <a:cubicBezTo>
                  <a:pt x="2777" y="103576"/>
                  <a:pt x="1195" y="101342"/>
                  <a:pt x="0" y="98142"/>
                </a:cubicBezTo>
                <a:lnTo>
                  <a:pt x="0" y="92757"/>
                </a:lnTo>
                <a:cubicBezTo>
                  <a:pt x="960" y="96865"/>
                  <a:pt x="2548" y="99866"/>
                  <a:pt x="4421" y="100931"/>
                </a:cubicBezTo>
                <a:cubicBezTo>
                  <a:pt x="3958" y="94704"/>
                  <a:pt x="2256" y="89616"/>
                  <a:pt x="0" y="87459"/>
                </a:cubicBezTo>
                <a:close/>
                <a:moveTo>
                  <a:pt x="114258" y="82971"/>
                </a:moveTo>
                <a:lnTo>
                  <a:pt x="114427" y="83013"/>
                </a:lnTo>
                <a:cubicBezTo>
                  <a:pt x="114745" y="83027"/>
                  <a:pt x="115059" y="83105"/>
                  <a:pt x="115366" y="83249"/>
                </a:cubicBezTo>
                <a:cubicBezTo>
                  <a:pt x="115421" y="83239"/>
                  <a:pt x="115473" y="83263"/>
                  <a:pt x="115526" y="83290"/>
                </a:cubicBezTo>
                <a:lnTo>
                  <a:pt x="115527" y="83319"/>
                </a:lnTo>
                <a:cubicBezTo>
                  <a:pt x="117264" y="84080"/>
                  <a:pt x="118816" y="86236"/>
                  <a:pt x="120000" y="89335"/>
                </a:cubicBezTo>
                <a:lnTo>
                  <a:pt x="120000" y="94584"/>
                </a:lnTo>
                <a:cubicBezTo>
                  <a:pt x="119032" y="90646"/>
                  <a:pt x="117480" y="87778"/>
                  <a:pt x="115658" y="86743"/>
                </a:cubicBezTo>
                <a:cubicBezTo>
                  <a:pt x="116116" y="92896"/>
                  <a:pt x="117783" y="97937"/>
                  <a:pt x="120000" y="100143"/>
                </a:cubicBezTo>
                <a:lnTo>
                  <a:pt x="120000" y="103608"/>
                </a:lnTo>
                <a:cubicBezTo>
                  <a:pt x="117022" y="101168"/>
                  <a:pt x="114785" y="94480"/>
                  <a:pt x="114345" y="86307"/>
                </a:cubicBezTo>
                <a:cubicBezTo>
                  <a:pt x="114343" y="86305"/>
                  <a:pt x="114341" y="86305"/>
                  <a:pt x="114340" y="86305"/>
                </a:cubicBezTo>
                <a:lnTo>
                  <a:pt x="114334" y="86131"/>
                </a:lnTo>
                <a:cubicBezTo>
                  <a:pt x="114285" y="85343"/>
                  <a:pt x="114260" y="84539"/>
                  <a:pt x="114261" y="83723"/>
                </a:cubicBezTo>
                <a:cubicBezTo>
                  <a:pt x="114248" y="83577"/>
                  <a:pt x="114247" y="83429"/>
                  <a:pt x="114247" y="83281"/>
                </a:cubicBezTo>
                <a:lnTo>
                  <a:pt x="114253" y="82983"/>
                </a:lnTo>
                <a:lnTo>
                  <a:pt x="114258" y="82984"/>
                </a:lnTo>
                <a:close/>
                <a:moveTo>
                  <a:pt x="114123" y="82971"/>
                </a:moveTo>
                <a:lnTo>
                  <a:pt x="114123" y="82984"/>
                </a:lnTo>
                <a:lnTo>
                  <a:pt x="114128" y="82983"/>
                </a:lnTo>
                <a:lnTo>
                  <a:pt x="114134" y="83281"/>
                </a:lnTo>
                <a:cubicBezTo>
                  <a:pt x="114134" y="83429"/>
                  <a:pt x="114133" y="83577"/>
                  <a:pt x="114120" y="83723"/>
                </a:cubicBezTo>
                <a:cubicBezTo>
                  <a:pt x="114121" y="84539"/>
                  <a:pt x="114096" y="85343"/>
                  <a:pt x="114047" y="86131"/>
                </a:cubicBezTo>
                <a:lnTo>
                  <a:pt x="114041" y="86305"/>
                </a:lnTo>
                <a:cubicBezTo>
                  <a:pt x="114040" y="86305"/>
                  <a:pt x="114038" y="86305"/>
                  <a:pt x="114036" y="86307"/>
                </a:cubicBezTo>
                <a:cubicBezTo>
                  <a:pt x="113542" y="95496"/>
                  <a:pt x="110775" y="102807"/>
                  <a:pt x="107243" y="104354"/>
                </a:cubicBezTo>
                <a:lnTo>
                  <a:pt x="107242" y="104384"/>
                </a:lnTo>
                <a:cubicBezTo>
                  <a:pt x="107190" y="104410"/>
                  <a:pt x="107138" y="104435"/>
                  <a:pt x="107083" y="104424"/>
                </a:cubicBezTo>
                <a:cubicBezTo>
                  <a:pt x="106776" y="104569"/>
                  <a:pt x="106462" y="104646"/>
                  <a:pt x="106143" y="104660"/>
                </a:cubicBezTo>
                <a:lnTo>
                  <a:pt x="105975" y="104702"/>
                </a:lnTo>
                <a:lnTo>
                  <a:pt x="105975" y="104689"/>
                </a:lnTo>
                <a:lnTo>
                  <a:pt x="105970" y="104690"/>
                </a:lnTo>
                <a:cubicBezTo>
                  <a:pt x="105964" y="104591"/>
                  <a:pt x="105964" y="104492"/>
                  <a:pt x="105964" y="104392"/>
                </a:cubicBezTo>
                <a:cubicBezTo>
                  <a:pt x="105964" y="104244"/>
                  <a:pt x="105965" y="104097"/>
                  <a:pt x="105977" y="103950"/>
                </a:cubicBezTo>
                <a:cubicBezTo>
                  <a:pt x="105977" y="103134"/>
                  <a:pt x="106001" y="102330"/>
                  <a:pt x="106051" y="101542"/>
                </a:cubicBezTo>
                <a:lnTo>
                  <a:pt x="106056" y="101368"/>
                </a:lnTo>
                <a:cubicBezTo>
                  <a:pt x="106058" y="101368"/>
                  <a:pt x="106060" y="101368"/>
                  <a:pt x="106061" y="101367"/>
                </a:cubicBezTo>
                <a:cubicBezTo>
                  <a:pt x="106556" y="92178"/>
                  <a:pt x="109322" y="84866"/>
                  <a:pt x="112854" y="83319"/>
                </a:cubicBezTo>
                <a:lnTo>
                  <a:pt x="112855" y="83290"/>
                </a:lnTo>
                <a:cubicBezTo>
                  <a:pt x="112908" y="83263"/>
                  <a:pt x="112960" y="83239"/>
                  <a:pt x="113015" y="83249"/>
                </a:cubicBezTo>
                <a:cubicBezTo>
                  <a:pt x="113322" y="83105"/>
                  <a:pt x="113636" y="83027"/>
                  <a:pt x="113955" y="83013"/>
                </a:cubicBezTo>
                <a:close/>
                <a:moveTo>
                  <a:pt x="97603" y="82971"/>
                </a:moveTo>
                <a:lnTo>
                  <a:pt x="97772" y="83013"/>
                </a:lnTo>
                <a:cubicBezTo>
                  <a:pt x="98090" y="83027"/>
                  <a:pt x="98404" y="83105"/>
                  <a:pt x="98711" y="83249"/>
                </a:cubicBezTo>
                <a:cubicBezTo>
                  <a:pt x="98766" y="83239"/>
                  <a:pt x="98818" y="83263"/>
                  <a:pt x="98871" y="83290"/>
                </a:cubicBezTo>
                <a:lnTo>
                  <a:pt x="98872" y="83319"/>
                </a:lnTo>
                <a:cubicBezTo>
                  <a:pt x="102404" y="84866"/>
                  <a:pt x="105170" y="92178"/>
                  <a:pt x="105665" y="101367"/>
                </a:cubicBezTo>
                <a:cubicBezTo>
                  <a:pt x="105666" y="101368"/>
                  <a:pt x="105668" y="101368"/>
                  <a:pt x="105670" y="101368"/>
                </a:cubicBezTo>
                <a:lnTo>
                  <a:pt x="105675" y="101542"/>
                </a:lnTo>
                <a:cubicBezTo>
                  <a:pt x="105725" y="102330"/>
                  <a:pt x="105749" y="103134"/>
                  <a:pt x="105749" y="103950"/>
                </a:cubicBezTo>
                <a:cubicBezTo>
                  <a:pt x="105761" y="104097"/>
                  <a:pt x="105762" y="104244"/>
                  <a:pt x="105762" y="104392"/>
                </a:cubicBezTo>
                <a:cubicBezTo>
                  <a:pt x="105762" y="104492"/>
                  <a:pt x="105762" y="104591"/>
                  <a:pt x="105756" y="104690"/>
                </a:cubicBezTo>
                <a:lnTo>
                  <a:pt x="105751" y="104689"/>
                </a:lnTo>
                <a:lnTo>
                  <a:pt x="105751" y="104702"/>
                </a:lnTo>
                <a:lnTo>
                  <a:pt x="105583" y="104660"/>
                </a:lnTo>
                <a:cubicBezTo>
                  <a:pt x="105264" y="104646"/>
                  <a:pt x="104950" y="104569"/>
                  <a:pt x="104643" y="104424"/>
                </a:cubicBezTo>
                <a:cubicBezTo>
                  <a:pt x="104588" y="104435"/>
                  <a:pt x="104536" y="104410"/>
                  <a:pt x="104484" y="104384"/>
                </a:cubicBezTo>
                <a:lnTo>
                  <a:pt x="104483" y="104354"/>
                </a:lnTo>
                <a:cubicBezTo>
                  <a:pt x="100951" y="102807"/>
                  <a:pt x="98184" y="95496"/>
                  <a:pt x="97690" y="86307"/>
                </a:cubicBezTo>
                <a:cubicBezTo>
                  <a:pt x="97688" y="86305"/>
                  <a:pt x="97686" y="86305"/>
                  <a:pt x="97685" y="86305"/>
                </a:cubicBezTo>
                <a:lnTo>
                  <a:pt x="97679" y="86131"/>
                </a:lnTo>
                <a:cubicBezTo>
                  <a:pt x="97630" y="85343"/>
                  <a:pt x="97605" y="84539"/>
                  <a:pt x="97606" y="83723"/>
                </a:cubicBezTo>
                <a:cubicBezTo>
                  <a:pt x="97593" y="83577"/>
                  <a:pt x="97592" y="83429"/>
                  <a:pt x="97592" y="83281"/>
                </a:cubicBezTo>
                <a:lnTo>
                  <a:pt x="97598" y="82983"/>
                </a:lnTo>
                <a:lnTo>
                  <a:pt x="97603" y="82984"/>
                </a:lnTo>
                <a:close/>
                <a:moveTo>
                  <a:pt x="97468" y="82971"/>
                </a:moveTo>
                <a:lnTo>
                  <a:pt x="97468" y="82984"/>
                </a:lnTo>
                <a:lnTo>
                  <a:pt x="97473" y="82983"/>
                </a:lnTo>
                <a:lnTo>
                  <a:pt x="97479" y="83281"/>
                </a:lnTo>
                <a:cubicBezTo>
                  <a:pt x="97479" y="83429"/>
                  <a:pt x="97478" y="83577"/>
                  <a:pt x="97465" y="83723"/>
                </a:cubicBezTo>
                <a:cubicBezTo>
                  <a:pt x="97466" y="84539"/>
                  <a:pt x="97441" y="85343"/>
                  <a:pt x="97392" y="86131"/>
                </a:cubicBezTo>
                <a:lnTo>
                  <a:pt x="97386" y="86305"/>
                </a:lnTo>
                <a:cubicBezTo>
                  <a:pt x="97385" y="86305"/>
                  <a:pt x="97383" y="86305"/>
                  <a:pt x="97381" y="86307"/>
                </a:cubicBezTo>
                <a:cubicBezTo>
                  <a:pt x="96887" y="95496"/>
                  <a:pt x="94120" y="102807"/>
                  <a:pt x="90588" y="104354"/>
                </a:cubicBezTo>
                <a:lnTo>
                  <a:pt x="90587" y="104384"/>
                </a:lnTo>
                <a:cubicBezTo>
                  <a:pt x="90535" y="104410"/>
                  <a:pt x="90483" y="104435"/>
                  <a:pt x="90428" y="104424"/>
                </a:cubicBezTo>
                <a:cubicBezTo>
                  <a:pt x="90121" y="104569"/>
                  <a:pt x="89807" y="104646"/>
                  <a:pt x="89488" y="104660"/>
                </a:cubicBezTo>
                <a:lnTo>
                  <a:pt x="89320" y="104702"/>
                </a:lnTo>
                <a:lnTo>
                  <a:pt x="89320" y="104689"/>
                </a:lnTo>
                <a:lnTo>
                  <a:pt x="89315" y="104690"/>
                </a:lnTo>
                <a:cubicBezTo>
                  <a:pt x="89309" y="104591"/>
                  <a:pt x="89309" y="104492"/>
                  <a:pt x="89309" y="104392"/>
                </a:cubicBezTo>
                <a:cubicBezTo>
                  <a:pt x="89309" y="104244"/>
                  <a:pt x="89310" y="104097"/>
                  <a:pt x="89322" y="103950"/>
                </a:cubicBezTo>
                <a:cubicBezTo>
                  <a:pt x="89322" y="103134"/>
                  <a:pt x="89346" y="102330"/>
                  <a:pt x="89396" y="101542"/>
                </a:cubicBezTo>
                <a:lnTo>
                  <a:pt x="89401" y="101368"/>
                </a:lnTo>
                <a:cubicBezTo>
                  <a:pt x="89403" y="101368"/>
                  <a:pt x="89405" y="101368"/>
                  <a:pt x="89406" y="101367"/>
                </a:cubicBezTo>
                <a:cubicBezTo>
                  <a:pt x="89901" y="92178"/>
                  <a:pt x="92667" y="84866"/>
                  <a:pt x="96199" y="83319"/>
                </a:cubicBezTo>
                <a:lnTo>
                  <a:pt x="96200" y="83290"/>
                </a:lnTo>
                <a:cubicBezTo>
                  <a:pt x="96253" y="83263"/>
                  <a:pt x="96305" y="83239"/>
                  <a:pt x="96360" y="83249"/>
                </a:cubicBezTo>
                <a:cubicBezTo>
                  <a:pt x="96667" y="83105"/>
                  <a:pt x="96981" y="83027"/>
                  <a:pt x="97299" y="83013"/>
                </a:cubicBezTo>
                <a:close/>
                <a:moveTo>
                  <a:pt x="80948" y="82971"/>
                </a:moveTo>
                <a:lnTo>
                  <a:pt x="81117" y="83013"/>
                </a:lnTo>
                <a:cubicBezTo>
                  <a:pt x="81435" y="83027"/>
                  <a:pt x="81749" y="83105"/>
                  <a:pt x="82056" y="83249"/>
                </a:cubicBezTo>
                <a:cubicBezTo>
                  <a:pt x="82111" y="83239"/>
                  <a:pt x="82163" y="83263"/>
                  <a:pt x="82216" y="83290"/>
                </a:cubicBezTo>
                <a:lnTo>
                  <a:pt x="82217" y="83319"/>
                </a:lnTo>
                <a:cubicBezTo>
                  <a:pt x="85749" y="84866"/>
                  <a:pt x="88515" y="92178"/>
                  <a:pt x="89010" y="101367"/>
                </a:cubicBezTo>
                <a:cubicBezTo>
                  <a:pt x="89011" y="101368"/>
                  <a:pt x="89013" y="101368"/>
                  <a:pt x="89015" y="101368"/>
                </a:cubicBezTo>
                <a:lnTo>
                  <a:pt x="89020" y="101542"/>
                </a:lnTo>
                <a:cubicBezTo>
                  <a:pt x="89070" y="102330"/>
                  <a:pt x="89094" y="103134"/>
                  <a:pt x="89094" y="103950"/>
                </a:cubicBezTo>
                <a:cubicBezTo>
                  <a:pt x="89106" y="104097"/>
                  <a:pt x="89107" y="104244"/>
                  <a:pt x="89107" y="104392"/>
                </a:cubicBezTo>
                <a:cubicBezTo>
                  <a:pt x="89107" y="104492"/>
                  <a:pt x="89107" y="104591"/>
                  <a:pt x="89101" y="104690"/>
                </a:cubicBezTo>
                <a:lnTo>
                  <a:pt x="89096" y="104689"/>
                </a:lnTo>
                <a:lnTo>
                  <a:pt x="89096" y="104702"/>
                </a:lnTo>
                <a:lnTo>
                  <a:pt x="88928" y="104660"/>
                </a:lnTo>
                <a:cubicBezTo>
                  <a:pt x="88609" y="104646"/>
                  <a:pt x="88295" y="104569"/>
                  <a:pt x="87988" y="104424"/>
                </a:cubicBezTo>
                <a:cubicBezTo>
                  <a:pt x="87933" y="104435"/>
                  <a:pt x="87881" y="104410"/>
                  <a:pt x="87829" y="104384"/>
                </a:cubicBezTo>
                <a:lnTo>
                  <a:pt x="87828" y="104354"/>
                </a:lnTo>
                <a:cubicBezTo>
                  <a:pt x="84296" y="102807"/>
                  <a:pt x="81529" y="95496"/>
                  <a:pt x="81035" y="86307"/>
                </a:cubicBezTo>
                <a:cubicBezTo>
                  <a:pt x="81033" y="86305"/>
                  <a:pt x="81031" y="86305"/>
                  <a:pt x="81030" y="86305"/>
                </a:cubicBezTo>
                <a:lnTo>
                  <a:pt x="81024" y="86131"/>
                </a:lnTo>
                <a:cubicBezTo>
                  <a:pt x="80975" y="85343"/>
                  <a:pt x="80950" y="84539"/>
                  <a:pt x="80951" y="83723"/>
                </a:cubicBezTo>
                <a:cubicBezTo>
                  <a:pt x="80938" y="83577"/>
                  <a:pt x="80937" y="83429"/>
                  <a:pt x="80937" y="83281"/>
                </a:cubicBezTo>
                <a:lnTo>
                  <a:pt x="80943" y="82983"/>
                </a:lnTo>
                <a:lnTo>
                  <a:pt x="80948" y="82984"/>
                </a:lnTo>
                <a:close/>
                <a:moveTo>
                  <a:pt x="80813" y="82971"/>
                </a:moveTo>
                <a:lnTo>
                  <a:pt x="80813" y="82984"/>
                </a:lnTo>
                <a:lnTo>
                  <a:pt x="80818" y="82983"/>
                </a:lnTo>
                <a:lnTo>
                  <a:pt x="80824" y="83281"/>
                </a:lnTo>
                <a:cubicBezTo>
                  <a:pt x="80824" y="83429"/>
                  <a:pt x="80823" y="83577"/>
                  <a:pt x="80810" y="83723"/>
                </a:cubicBezTo>
                <a:cubicBezTo>
                  <a:pt x="80811" y="84539"/>
                  <a:pt x="80786" y="85343"/>
                  <a:pt x="80737" y="86131"/>
                </a:cubicBezTo>
                <a:lnTo>
                  <a:pt x="80731" y="86305"/>
                </a:lnTo>
                <a:cubicBezTo>
                  <a:pt x="80730" y="86305"/>
                  <a:pt x="80728" y="86305"/>
                  <a:pt x="80726" y="86307"/>
                </a:cubicBezTo>
                <a:cubicBezTo>
                  <a:pt x="80232" y="95496"/>
                  <a:pt x="77465" y="102807"/>
                  <a:pt x="73933" y="104354"/>
                </a:cubicBezTo>
                <a:lnTo>
                  <a:pt x="73932" y="104384"/>
                </a:lnTo>
                <a:cubicBezTo>
                  <a:pt x="73880" y="104410"/>
                  <a:pt x="73828" y="104435"/>
                  <a:pt x="73773" y="104424"/>
                </a:cubicBezTo>
                <a:cubicBezTo>
                  <a:pt x="73466" y="104569"/>
                  <a:pt x="73152" y="104646"/>
                  <a:pt x="72833" y="104660"/>
                </a:cubicBezTo>
                <a:lnTo>
                  <a:pt x="72665" y="104702"/>
                </a:lnTo>
                <a:lnTo>
                  <a:pt x="72665" y="104689"/>
                </a:lnTo>
                <a:lnTo>
                  <a:pt x="72660" y="104690"/>
                </a:lnTo>
                <a:cubicBezTo>
                  <a:pt x="72654" y="104591"/>
                  <a:pt x="72654" y="104492"/>
                  <a:pt x="72654" y="104392"/>
                </a:cubicBezTo>
                <a:cubicBezTo>
                  <a:pt x="72654" y="104244"/>
                  <a:pt x="72654" y="104097"/>
                  <a:pt x="72667" y="103950"/>
                </a:cubicBezTo>
                <a:cubicBezTo>
                  <a:pt x="72667" y="103134"/>
                  <a:pt x="72691" y="102330"/>
                  <a:pt x="72741" y="101542"/>
                </a:cubicBezTo>
                <a:lnTo>
                  <a:pt x="72746" y="101368"/>
                </a:lnTo>
                <a:cubicBezTo>
                  <a:pt x="72748" y="101368"/>
                  <a:pt x="72750" y="101368"/>
                  <a:pt x="72751" y="101367"/>
                </a:cubicBezTo>
                <a:cubicBezTo>
                  <a:pt x="73246" y="92178"/>
                  <a:pt x="76012" y="84866"/>
                  <a:pt x="79544" y="83319"/>
                </a:cubicBezTo>
                <a:lnTo>
                  <a:pt x="79545" y="83290"/>
                </a:lnTo>
                <a:cubicBezTo>
                  <a:pt x="79598" y="83263"/>
                  <a:pt x="79650" y="83239"/>
                  <a:pt x="79705" y="83249"/>
                </a:cubicBezTo>
                <a:cubicBezTo>
                  <a:pt x="80012" y="83105"/>
                  <a:pt x="80326" y="83027"/>
                  <a:pt x="80644" y="83013"/>
                </a:cubicBezTo>
                <a:close/>
                <a:moveTo>
                  <a:pt x="64293" y="82971"/>
                </a:moveTo>
                <a:lnTo>
                  <a:pt x="64461" y="83013"/>
                </a:lnTo>
                <a:cubicBezTo>
                  <a:pt x="64780" y="83027"/>
                  <a:pt x="65094" y="83105"/>
                  <a:pt x="65401" y="83249"/>
                </a:cubicBezTo>
                <a:cubicBezTo>
                  <a:pt x="65456" y="83239"/>
                  <a:pt x="65508" y="83263"/>
                  <a:pt x="65561" y="83290"/>
                </a:cubicBezTo>
                <a:lnTo>
                  <a:pt x="65562" y="83319"/>
                </a:lnTo>
                <a:cubicBezTo>
                  <a:pt x="69094" y="84866"/>
                  <a:pt x="71860" y="92178"/>
                  <a:pt x="72355" y="101367"/>
                </a:cubicBezTo>
                <a:cubicBezTo>
                  <a:pt x="72356" y="101368"/>
                  <a:pt x="72358" y="101368"/>
                  <a:pt x="72360" y="101368"/>
                </a:cubicBezTo>
                <a:lnTo>
                  <a:pt x="72365" y="101542"/>
                </a:lnTo>
                <a:cubicBezTo>
                  <a:pt x="72415" y="102330"/>
                  <a:pt x="72439" y="103134"/>
                  <a:pt x="72439" y="103950"/>
                </a:cubicBezTo>
                <a:cubicBezTo>
                  <a:pt x="72451" y="104097"/>
                  <a:pt x="72452" y="104244"/>
                  <a:pt x="72452" y="104392"/>
                </a:cubicBezTo>
                <a:cubicBezTo>
                  <a:pt x="72452" y="104492"/>
                  <a:pt x="72452" y="104591"/>
                  <a:pt x="72446" y="104690"/>
                </a:cubicBezTo>
                <a:lnTo>
                  <a:pt x="72441" y="104689"/>
                </a:lnTo>
                <a:lnTo>
                  <a:pt x="72441" y="104702"/>
                </a:lnTo>
                <a:lnTo>
                  <a:pt x="72273" y="104660"/>
                </a:lnTo>
                <a:cubicBezTo>
                  <a:pt x="71954" y="104646"/>
                  <a:pt x="71640" y="104569"/>
                  <a:pt x="71333" y="104424"/>
                </a:cubicBezTo>
                <a:cubicBezTo>
                  <a:pt x="71278" y="104435"/>
                  <a:pt x="71226" y="104410"/>
                  <a:pt x="71174" y="104384"/>
                </a:cubicBezTo>
                <a:lnTo>
                  <a:pt x="71173" y="104354"/>
                </a:lnTo>
                <a:cubicBezTo>
                  <a:pt x="67641" y="102807"/>
                  <a:pt x="64874" y="95496"/>
                  <a:pt x="64380" y="86307"/>
                </a:cubicBezTo>
                <a:cubicBezTo>
                  <a:pt x="64378" y="86305"/>
                  <a:pt x="64376" y="86305"/>
                  <a:pt x="64375" y="86305"/>
                </a:cubicBezTo>
                <a:lnTo>
                  <a:pt x="64369" y="86131"/>
                </a:lnTo>
                <a:cubicBezTo>
                  <a:pt x="64319" y="85343"/>
                  <a:pt x="64295" y="84539"/>
                  <a:pt x="64296" y="83723"/>
                </a:cubicBezTo>
                <a:cubicBezTo>
                  <a:pt x="64283" y="83577"/>
                  <a:pt x="64282" y="83429"/>
                  <a:pt x="64282" y="83281"/>
                </a:cubicBezTo>
                <a:lnTo>
                  <a:pt x="64288" y="82983"/>
                </a:lnTo>
                <a:lnTo>
                  <a:pt x="64293" y="82984"/>
                </a:lnTo>
                <a:close/>
                <a:moveTo>
                  <a:pt x="64158" y="82971"/>
                </a:moveTo>
                <a:lnTo>
                  <a:pt x="64158" y="82984"/>
                </a:lnTo>
                <a:lnTo>
                  <a:pt x="64163" y="82983"/>
                </a:lnTo>
                <a:lnTo>
                  <a:pt x="64169" y="83281"/>
                </a:lnTo>
                <a:cubicBezTo>
                  <a:pt x="64169" y="83429"/>
                  <a:pt x="64168" y="83577"/>
                  <a:pt x="64155" y="83723"/>
                </a:cubicBezTo>
                <a:cubicBezTo>
                  <a:pt x="64156" y="84539"/>
                  <a:pt x="64131" y="85343"/>
                  <a:pt x="64082" y="86131"/>
                </a:cubicBezTo>
                <a:lnTo>
                  <a:pt x="64076" y="86305"/>
                </a:lnTo>
                <a:cubicBezTo>
                  <a:pt x="64075" y="86305"/>
                  <a:pt x="64073" y="86305"/>
                  <a:pt x="64071" y="86307"/>
                </a:cubicBezTo>
                <a:cubicBezTo>
                  <a:pt x="63576" y="95496"/>
                  <a:pt x="60810" y="102807"/>
                  <a:pt x="57278" y="104354"/>
                </a:cubicBezTo>
                <a:lnTo>
                  <a:pt x="57277" y="104384"/>
                </a:lnTo>
                <a:cubicBezTo>
                  <a:pt x="57225" y="104410"/>
                  <a:pt x="57172" y="104435"/>
                  <a:pt x="57118" y="104424"/>
                </a:cubicBezTo>
                <a:cubicBezTo>
                  <a:pt x="56811" y="104569"/>
                  <a:pt x="56497" y="104646"/>
                  <a:pt x="56178" y="104660"/>
                </a:cubicBezTo>
                <a:lnTo>
                  <a:pt x="56010" y="104702"/>
                </a:lnTo>
                <a:lnTo>
                  <a:pt x="56010" y="104689"/>
                </a:lnTo>
                <a:lnTo>
                  <a:pt x="56005" y="104690"/>
                </a:lnTo>
                <a:cubicBezTo>
                  <a:pt x="55999" y="104591"/>
                  <a:pt x="55999" y="104492"/>
                  <a:pt x="55999" y="104392"/>
                </a:cubicBezTo>
                <a:cubicBezTo>
                  <a:pt x="55999" y="104244"/>
                  <a:pt x="55999" y="104097"/>
                  <a:pt x="56012" y="103950"/>
                </a:cubicBezTo>
                <a:cubicBezTo>
                  <a:pt x="56012" y="103134"/>
                  <a:pt x="56036" y="102330"/>
                  <a:pt x="56086" y="101542"/>
                </a:cubicBezTo>
                <a:lnTo>
                  <a:pt x="56091" y="101368"/>
                </a:lnTo>
                <a:cubicBezTo>
                  <a:pt x="56093" y="101368"/>
                  <a:pt x="56094" y="101368"/>
                  <a:pt x="56096" y="101367"/>
                </a:cubicBezTo>
                <a:cubicBezTo>
                  <a:pt x="56591" y="92178"/>
                  <a:pt x="59357" y="84866"/>
                  <a:pt x="62889" y="83319"/>
                </a:cubicBezTo>
                <a:lnTo>
                  <a:pt x="62890" y="83290"/>
                </a:lnTo>
                <a:cubicBezTo>
                  <a:pt x="62942" y="83263"/>
                  <a:pt x="62995" y="83239"/>
                  <a:pt x="63050" y="83249"/>
                </a:cubicBezTo>
                <a:cubicBezTo>
                  <a:pt x="63357" y="83105"/>
                  <a:pt x="63671" y="83027"/>
                  <a:pt x="63989" y="83013"/>
                </a:cubicBezTo>
                <a:close/>
                <a:moveTo>
                  <a:pt x="47638" y="82971"/>
                </a:moveTo>
                <a:lnTo>
                  <a:pt x="47806" y="83013"/>
                </a:lnTo>
                <a:cubicBezTo>
                  <a:pt x="48125" y="83027"/>
                  <a:pt x="48439" y="83105"/>
                  <a:pt x="48746" y="83249"/>
                </a:cubicBezTo>
                <a:cubicBezTo>
                  <a:pt x="48801" y="83239"/>
                  <a:pt x="48853" y="83263"/>
                  <a:pt x="48906" y="83290"/>
                </a:cubicBezTo>
                <a:lnTo>
                  <a:pt x="48907" y="83319"/>
                </a:lnTo>
                <a:cubicBezTo>
                  <a:pt x="52439" y="84866"/>
                  <a:pt x="55205" y="92178"/>
                  <a:pt x="55700" y="101367"/>
                </a:cubicBezTo>
                <a:cubicBezTo>
                  <a:pt x="55701" y="101368"/>
                  <a:pt x="55703" y="101368"/>
                  <a:pt x="55705" y="101368"/>
                </a:cubicBezTo>
                <a:lnTo>
                  <a:pt x="55710" y="101542"/>
                </a:lnTo>
                <a:cubicBezTo>
                  <a:pt x="55760" y="102330"/>
                  <a:pt x="55784" y="103134"/>
                  <a:pt x="55783" y="103950"/>
                </a:cubicBezTo>
                <a:cubicBezTo>
                  <a:pt x="55796" y="104097"/>
                  <a:pt x="55797" y="104244"/>
                  <a:pt x="55797" y="104392"/>
                </a:cubicBezTo>
                <a:cubicBezTo>
                  <a:pt x="55797" y="104492"/>
                  <a:pt x="55797" y="104591"/>
                  <a:pt x="55791" y="104690"/>
                </a:cubicBezTo>
                <a:lnTo>
                  <a:pt x="55786" y="104689"/>
                </a:lnTo>
                <a:lnTo>
                  <a:pt x="55786" y="104702"/>
                </a:lnTo>
                <a:lnTo>
                  <a:pt x="55617" y="104660"/>
                </a:lnTo>
                <a:cubicBezTo>
                  <a:pt x="55299" y="104646"/>
                  <a:pt x="54985" y="104569"/>
                  <a:pt x="54678" y="104424"/>
                </a:cubicBezTo>
                <a:cubicBezTo>
                  <a:pt x="54623" y="104435"/>
                  <a:pt x="54571" y="104410"/>
                  <a:pt x="54519" y="104384"/>
                </a:cubicBezTo>
                <a:lnTo>
                  <a:pt x="54517" y="104354"/>
                </a:lnTo>
                <a:cubicBezTo>
                  <a:pt x="50985" y="102807"/>
                  <a:pt x="48219" y="95496"/>
                  <a:pt x="47725" y="86307"/>
                </a:cubicBezTo>
                <a:cubicBezTo>
                  <a:pt x="47723" y="86305"/>
                  <a:pt x="47721" y="86305"/>
                  <a:pt x="47720" y="86305"/>
                </a:cubicBezTo>
                <a:lnTo>
                  <a:pt x="47714" y="86131"/>
                </a:lnTo>
                <a:cubicBezTo>
                  <a:pt x="47664" y="85343"/>
                  <a:pt x="47640" y="84539"/>
                  <a:pt x="47641" y="83723"/>
                </a:cubicBezTo>
                <a:cubicBezTo>
                  <a:pt x="47628" y="83577"/>
                  <a:pt x="47627" y="83429"/>
                  <a:pt x="47627" y="83281"/>
                </a:cubicBezTo>
                <a:lnTo>
                  <a:pt x="47633" y="82983"/>
                </a:lnTo>
                <a:lnTo>
                  <a:pt x="47638" y="82984"/>
                </a:lnTo>
                <a:close/>
                <a:moveTo>
                  <a:pt x="47503" y="82971"/>
                </a:moveTo>
                <a:lnTo>
                  <a:pt x="47503" y="82984"/>
                </a:lnTo>
                <a:lnTo>
                  <a:pt x="47508" y="82983"/>
                </a:lnTo>
                <a:lnTo>
                  <a:pt x="47514" y="83281"/>
                </a:lnTo>
                <a:cubicBezTo>
                  <a:pt x="47514" y="83429"/>
                  <a:pt x="47513" y="83577"/>
                  <a:pt x="47500" y="83723"/>
                </a:cubicBezTo>
                <a:cubicBezTo>
                  <a:pt x="47500" y="84539"/>
                  <a:pt x="47476" y="85343"/>
                  <a:pt x="47427" y="86131"/>
                </a:cubicBezTo>
                <a:lnTo>
                  <a:pt x="47421" y="86305"/>
                </a:lnTo>
                <a:cubicBezTo>
                  <a:pt x="47420" y="86305"/>
                  <a:pt x="47418" y="86305"/>
                  <a:pt x="47416" y="86307"/>
                </a:cubicBezTo>
                <a:cubicBezTo>
                  <a:pt x="46921" y="95496"/>
                  <a:pt x="44155" y="102807"/>
                  <a:pt x="40623" y="104354"/>
                </a:cubicBezTo>
                <a:lnTo>
                  <a:pt x="40622" y="104384"/>
                </a:lnTo>
                <a:cubicBezTo>
                  <a:pt x="40570" y="104410"/>
                  <a:pt x="40517" y="104435"/>
                  <a:pt x="40463" y="104424"/>
                </a:cubicBezTo>
                <a:cubicBezTo>
                  <a:pt x="40156" y="104569"/>
                  <a:pt x="39842" y="104646"/>
                  <a:pt x="39523" y="104660"/>
                </a:cubicBezTo>
                <a:lnTo>
                  <a:pt x="39355" y="104702"/>
                </a:lnTo>
                <a:lnTo>
                  <a:pt x="39355" y="104689"/>
                </a:lnTo>
                <a:lnTo>
                  <a:pt x="39350" y="104690"/>
                </a:lnTo>
                <a:cubicBezTo>
                  <a:pt x="39344" y="104591"/>
                  <a:pt x="39344" y="104492"/>
                  <a:pt x="39344" y="104392"/>
                </a:cubicBezTo>
                <a:cubicBezTo>
                  <a:pt x="39344" y="104244"/>
                  <a:pt x="39344" y="104097"/>
                  <a:pt x="39357" y="103950"/>
                </a:cubicBezTo>
                <a:cubicBezTo>
                  <a:pt x="39357" y="103134"/>
                  <a:pt x="39381" y="102330"/>
                  <a:pt x="39431" y="101542"/>
                </a:cubicBezTo>
                <a:lnTo>
                  <a:pt x="39436" y="101368"/>
                </a:lnTo>
                <a:cubicBezTo>
                  <a:pt x="39438" y="101368"/>
                  <a:pt x="39439" y="101368"/>
                  <a:pt x="39441" y="101367"/>
                </a:cubicBezTo>
                <a:cubicBezTo>
                  <a:pt x="39936" y="92178"/>
                  <a:pt x="42702" y="84866"/>
                  <a:pt x="46234" y="83319"/>
                </a:cubicBezTo>
                <a:lnTo>
                  <a:pt x="46235" y="83290"/>
                </a:lnTo>
                <a:cubicBezTo>
                  <a:pt x="46287" y="83263"/>
                  <a:pt x="46340" y="83239"/>
                  <a:pt x="46395" y="83249"/>
                </a:cubicBezTo>
                <a:cubicBezTo>
                  <a:pt x="46702" y="83105"/>
                  <a:pt x="47016" y="83027"/>
                  <a:pt x="47334" y="83013"/>
                </a:cubicBezTo>
                <a:close/>
                <a:moveTo>
                  <a:pt x="30983" y="82971"/>
                </a:moveTo>
                <a:lnTo>
                  <a:pt x="31151" y="83013"/>
                </a:lnTo>
                <a:cubicBezTo>
                  <a:pt x="31470" y="83027"/>
                  <a:pt x="31784" y="83105"/>
                  <a:pt x="32091" y="83249"/>
                </a:cubicBezTo>
                <a:cubicBezTo>
                  <a:pt x="32146" y="83239"/>
                  <a:pt x="32198" y="83263"/>
                  <a:pt x="32251" y="83290"/>
                </a:cubicBezTo>
                <a:lnTo>
                  <a:pt x="32252" y="83319"/>
                </a:lnTo>
                <a:cubicBezTo>
                  <a:pt x="35784" y="84866"/>
                  <a:pt x="38550" y="92178"/>
                  <a:pt x="39045" y="101367"/>
                </a:cubicBezTo>
                <a:cubicBezTo>
                  <a:pt x="39046" y="101368"/>
                  <a:pt x="39048" y="101368"/>
                  <a:pt x="39050" y="101368"/>
                </a:cubicBezTo>
                <a:lnTo>
                  <a:pt x="39055" y="101542"/>
                </a:lnTo>
                <a:cubicBezTo>
                  <a:pt x="39105" y="102330"/>
                  <a:pt x="39129" y="103134"/>
                  <a:pt x="39128" y="103950"/>
                </a:cubicBezTo>
                <a:cubicBezTo>
                  <a:pt x="39141" y="104097"/>
                  <a:pt x="39142" y="104244"/>
                  <a:pt x="39142" y="104392"/>
                </a:cubicBezTo>
                <a:cubicBezTo>
                  <a:pt x="39142" y="104492"/>
                  <a:pt x="39142" y="104591"/>
                  <a:pt x="39136" y="104690"/>
                </a:cubicBezTo>
                <a:lnTo>
                  <a:pt x="39131" y="104689"/>
                </a:lnTo>
                <a:lnTo>
                  <a:pt x="39131" y="104702"/>
                </a:lnTo>
                <a:lnTo>
                  <a:pt x="38962" y="104660"/>
                </a:lnTo>
                <a:cubicBezTo>
                  <a:pt x="38644" y="104646"/>
                  <a:pt x="38330" y="104569"/>
                  <a:pt x="38023" y="104424"/>
                </a:cubicBezTo>
                <a:cubicBezTo>
                  <a:pt x="37968" y="104435"/>
                  <a:pt x="37916" y="104410"/>
                  <a:pt x="37864" y="104384"/>
                </a:cubicBezTo>
                <a:lnTo>
                  <a:pt x="37862" y="104354"/>
                </a:lnTo>
                <a:cubicBezTo>
                  <a:pt x="34330" y="102807"/>
                  <a:pt x="31564" y="95496"/>
                  <a:pt x="31069" y="86307"/>
                </a:cubicBezTo>
                <a:cubicBezTo>
                  <a:pt x="31068" y="86305"/>
                  <a:pt x="31066" y="86305"/>
                  <a:pt x="31065" y="86305"/>
                </a:cubicBezTo>
                <a:lnTo>
                  <a:pt x="31059" y="86131"/>
                </a:lnTo>
                <a:cubicBezTo>
                  <a:pt x="31009" y="85343"/>
                  <a:pt x="30985" y="84539"/>
                  <a:pt x="30986" y="83723"/>
                </a:cubicBezTo>
                <a:cubicBezTo>
                  <a:pt x="30973" y="83577"/>
                  <a:pt x="30972" y="83429"/>
                  <a:pt x="30972" y="83281"/>
                </a:cubicBezTo>
                <a:lnTo>
                  <a:pt x="30978" y="82983"/>
                </a:lnTo>
                <a:lnTo>
                  <a:pt x="30983" y="82984"/>
                </a:lnTo>
                <a:close/>
                <a:moveTo>
                  <a:pt x="30848" y="82971"/>
                </a:moveTo>
                <a:lnTo>
                  <a:pt x="30848" y="82984"/>
                </a:lnTo>
                <a:lnTo>
                  <a:pt x="30853" y="82983"/>
                </a:lnTo>
                <a:lnTo>
                  <a:pt x="30859" y="83281"/>
                </a:lnTo>
                <a:cubicBezTo>
                  <a:pt x="30859" y="83429"/>
                  <a:pt x="30858" y="83577"/>
                  <a:pt x="30845" y="83723"/>
                </a:cubicBezTo>
                <a:cubicBezTo>
                  <a:pt x="30845" y="84539"/>
                  <a:pt x="30821" y="85343"/>
                  <a:pt x="30772" y="86131"/>
                </a:cubicBezTo>
                <a:lnTo>
                  <a:pt x="30766" y="86305"/>
                </a:lnTo>
                <a:cubicBezTo>
                  <a:pt x="30765" y="86305"/>
                  <a:pt x="30763" y="86305"/>
                  <a:pt x="30761" y="86307"/>
                </a:cubicBezTo>
                <a:cubicBezTo>
                  <a:pt x="30266" y="95496"/>
                  <a:pt x="27500" y="102807"/>
                  <a:pt x="23968" y="104354"/>
                </a:cubicBezTo>
                <a:lnTo>
                  <a:pt x="23967" y="104384"/>
                </a:lnTo>
                <a:cubicBezTo>
                  <a:pt x="23915" y="104410"/>
                  <a:pt x="23862" y="104435"/>
                  <a:pt x="23808" y="104424"/>
                </a:cubicBezTo>
                <a:cubicBezTo>
                  <a:pt x="23501" y="104569"/>
                  <a:pt x="23187" y="104646"/>
                  <a:pt x="22868" y="104660"/>
                </a:cubicBezTo>
                <a:lnTo>
                  <a:pt x="22700" y="104702"/>
                </a:lnTo>
                <a:lnTo>
                  <a:pt x="22700" y="104689"/>
                </a:lnTo>
                <a:lnTo>
                  <a:pt x="22695" y="104690"/>
                </a:lnTo>
                <a:cubicBezTo>
                  <a:pt x="22689" y="104591"/>
                  <a:pt x="22689" y="104492"/>
                  <a:pt x="22689" y="104392"/>
                </a:cubicBezTo>
                <a:cubicBezTo>
                  <a:pt x="22689" y="104244"/>
                  <a:pt x="22689" y="104097"/>
                  <a:pt x="22702" y="103950"/>
                </a:cubicBezTo>
                <a:cubicBezTo>
                  <a:pt x="22702" y="103134"/>
                  <a:pt x="22726" y="102330"/>
                  <a:pt x="22776" y="101542"/>
                </a:cubicBezTo>
                <a:lnTo>
                  <a:pt x="22781" y="101368"/>
                </a:lnTo>
                <a:cubicBezTo>
                  <a:pt x="22783" y="101368"/>
                  <a:pt x="22784" y="101368"/>
                  <a:pt x="22786" y="101367"/>
                </a:cubicBezTo>
                <a:cubicBezTo>
                  <a:pt x="23281" y="92178"/>
                  <a:pt x="26047" y="84866"/>
                  <a:pt x="29579" y="83319"/>
                </a:cubicBezTo>
                <a:lnTo>
                  <a:pt x="29580" y="83290"/>
                </a:lnTo>
                <a:cubicBezTo>
                  <a:pt x="29632" y="83263"/>
                  <a:pt x="29685" y="83239"/>
                  <a:pt x="29740" y="83249"/>
                </a:cubicBezTo>
                <a:cubicBezTo>
                  <a:pt x="30047" y="83105"/>
                  <a:pt x="30361" y="83027"/>
                  <a:pt x="30679" y="83013"/>
                </a:cubicBezTo>
                <a:close/>
                <a:moveTo>
                  <a:pt x="14328" y="82971"/>
                </a:moveTo>
                <a:lnTo>
                  <a:pt x="14496" y="83013"/>
                </a:lnTo>
                <a:cubicBezTo>
                  <a:pt x="14815" y="83027"/>
                  <a:pt x="15129" y="83105"/>
                  <a:pt x="15436" y="83249"/>
                </a:cubicBezTo>
                <a:cubicBezTo>
                  <a:pt x="15491" y="83239"/>
                  <a:pt x="15543" y="83263"/>
                  <a:pt x="15596" y="83290"/>
                </a:cubicBezTo>
                <a:lnTo>
                  <a:pt x="15597" y="83319"/>
                </a:lnTo>
                <a:cubicBezTo>
                  <a:pt x="19129" y="84866"/>
                  <a:pt x="21895" y="92178"/>
                  <a:pt x="22390" y="101367"/>
                </a:cubicBezTo>
                <a:cubicBezTo>
                  <a:pt x="22391" y="101368"/>
                  <a:pt x="22393" y="101368"/>
                  <a:pt x="22395" y="101368"/>
                </a:cubicBezTo>
                <a:lnTo>
                  <a:pt x="22400" y="101542"/>
                </a:lnTo>
                <a:cubicBezTo>
                  <a:pt x="22450" y="102330"/>
                  <a:pt x="22474" y="103134"/>
                  <a:pt x="22473" y="103950"/>
                </a:cubicBezTo>
                <a:cubicBezTo>
                  <a:pt x="22486" y="104097"/>
                  <a:pt x="22487" y="104244"/>
                  <a:pt x="22487" y="104392"/>
                </a:cubicBezTo>
                <a:cubicBezTo>
                  <a:pt x="22487" y="104492"/>
                  <a:pt x="22487" y="104591"/>
                  <a:pt x="22481" y="104690"/>
                </a:cubicBezTo>
                <a:lnTo>
                  <a:pt x="22476" y="104689"/>
                </a:lnTo>
                <a:lnTo>
                  <a:pt x="22476" y="104702"/>
                </a:lnTo>
                <a:lnTo>
                  <a:pt x="22307" y="104660"/>
                </a:lnTo>
                <a:cubicBezTo>
                  <a:pt x="21989" y="104646"/>
                  <a:pt x="21675" y="104569"/>
                  <a:pt x="21368" y="104424"/>
                </a:cubicBezTo>
                <a:cubicBezTo>
                  <a:pt x="21313" y="104435"/>
                  <a:pt x="21261" y="104410"/>
                  <a:pt x="21209" y="104384"/>
                </a:cubicBezTo>
                <a:lnTo>
                  <a:pt x="21207" y="104354"/>
                </a:lnTo>
                <a:cubicBezTo>
                  <a:pt x="17675" y="102807"/>
                  <a:pt x="14909" y="95496"/>
                  <a:pt x="14414" y="86307"/>
                </a:cubicBezTo>
                <a:cubicBezTo>
                  <a:pt x="14413" y="86305"/>
                  <a:pt x="14411" y="86305"/>
                  <a:pt x="14409" y="86305"/>
                </a:cubicBezTo>
                <a:lnTo>
                  <a:pt x="14404" y="86131"/>
                </a:lnTo>
                <a:cubicBezTo>
                  <a:pt x="14354" y="85343"/>
                  <a:pt x="14330" y="84539"/>
                  <a:pt x="14331" y="83723"/>
                </a:cubicBezTo>
                <a:cubicBezTo>
                  <a:pt x="14318" y="83577"/>
                  <a:pt x="14317" y="83429"/>
                  <a:pt x="14317" y="83281"/>
                </a:cubicBezTo>
                <a:lnTo>
                  <a:pt x="14323" y="82983"/>
                </a:lnTo>
                <a:lnTo>
                  <a:pt x="14328" y="82984"/>
                </a:lnTo>
                <a:close/>
                <a:moveTo>
                  <a:pt x="14192" y="82971"/>
                </a:moveTo>
                <a:lnTo>
                  <a:pt x="14193" y="82984"/>
                </a:lnTo>
                <a:lnTo>
                  <a:pt x="14198" y="82983"/>
                </a:lnTo>
                <a:lnTo>
                  <a:pt x="14203" y="83281"/>
                </a:lnTo>
                <a:cubicBezTo>
                  <a:pt x="14203" y="83429"/>
                  <a:pt x="14203" y="83577"/>
                  <a:pt x="14190" y="83723"/>
                </a:cubicBezTo>
                <a:cubicBezTo>
                  <a:pt x="14190" y="84539"/>
                  <a:pt x="14166" y="85343"/>
                  <a:pt x="14117" y="86131"/>
                </a:cubicBezTo>
                <a:lnTo>
                  <a:pt x="14111" y="86305"/>
                </a:lnTo>
                <a:cubicBezTo>
                  <a:pt x="14110" y="86305"/>
                  <a:pt x="14108" y="86305"/>
                  <a:pt x="14106" y="86307"/>
                </a:cubicBezTo>
                <a:cubicBezTo>
                  <a:pt x="13611" y="95496"/>
                  <a:pt x="10845" y="102807"/>
                  <a:pt x="7313" y="104354"/>
                </a:cubicBezTo>
                <a:lnTo>
                  <a:pt x="7312" y="104384"/>
                </a:lnTo>
                <a:cubicBezTo>
                  <a:pt x="7260" y="104410"/>
                  <a:pt x="7207" y="104435"/>
                  <a:pt x="7153" y="104424"/>
                </a:cubicBezTo>
                <a:cubicBezTo>
                  <a:pt x="6846" y="104569"/>
                  <a:pt x="6532" y="104646"/>
                  <a:pt x="6213" y="104660"/>
                </a:cubicBezTo>
                <a:lnTo>
                  <a:pt x="6045" y="104702"/>
                </a:lnTo>
                <a:lnTo>
                  <a:pt x="6045" y="104689"/>
                </a:lnTo>
                <a:lnTo>
                  <a:pt x="6040" y="104690"/>
                </a:lnTo>
                <a:cubicBezTo>
                  <a:pt x="6034" y="104591"/>
                  <a:pt x="6034" y="104492"/>
                  <a:pt x="6034" y="104392"/>
                </a:cubicBezTo>
                <a:cubicBezTo>
                  <a:pt x="6034" y="104244"/>
                  <a:pt x="6034" y="104097"/>
                  <a:pt x="6047" y="103950"/>
                </a:cubicBezTo>
                <a:cubicBezTo>
                  <a:pt x="6047" y="103134"/>
                  <a:pt x="6071" y="102330"/>
                  <a:pt x="6121" y="101542"/>
                </a:cubicBezTo>
                <a:lnTo>
                  <a:pt x="6126" y="101368"/>
                </a:lnTo>
                <a:cubicBezTo>
                  <a:pt x="6128" y="101368"/>
                  <a:pt x="6129" y="101368"/>
                  <a:pt x="6131" y="101367"/>
                </a:cubicBezTo>
                <a:cubicBezTo>
                  <a:pt x="6626" y="92178"/>
                  <a:pt x="9392" y="84866"/>
                  <a:pt x="12924" y="83319"/>
                </a:cubicBezTo>
                <a:lnTo>
                  <a:pt x="12925" y="83290"/>
                </a:lnTo>
                <a:cubicBezTo>
                  <a:pt x="12977" y="83263"/>
                  <a:pt x="13030" y="83239"/>
                  <a:pt x="13085" y="83249"/>
                </a:cubicBezTo>
                <a:cubicBezTo>
                  <a:pt x="13392" y="83105"/>
                  <a:pt x="13706" y="83027"/>
                  <a:pt x="14024" y="83013"/>
                </a:cubicBezTo>
                <a:close/>
                <a:moveTo>
                  <a:pt x="107375" y="64236"/>
                </a:moveTo>
                <a:cubicBezTo>
                  <a:pt x="107899" y="71347"/>
                  <a:pt x="110014" y="76984"/>
                  <a:pt x="112723" y="78537"/>
                </a:cubicBezTo>
                <a:cubicBezTo>
                  <a:pt x="112198" y="71426"/>
                  <a:pt x="110084" y="65789"/>
                  <a:pt x="107375" y="64236"/>
                </a:cubicBezTo>
                <a:close/>
                <a:moveTo>
                  <a:pt x="104351" y="64236"/>
                </a:moveTo>
                <a:cubicBezTo>
                  <a:pt x="101642" y="65789"/>
                  <a:pt x="99528" y="71426"/>
                  <a:pt x="99003" y="78537"/>
                </a:cubicBezTo>
                <a:cubicBezTo>
                  <a:pt x="101712" y="76984"/>
                  <a:pt x="103827" y="71347"/>
                  <a:pt x="104351" y="64236"/>
                </a:cubicBezTo>
                <a:close/>
                <a:moveTo>
                  <a:pt x="90720" y="64236"/>
                </a:moveTo>
                <a:cubicBezTo>
                  <a:pt x="91244" y="71347"/>
                  <a:pt x="93359" y="76984"/>
                  <a:pt x="96068" y="78537"/>
                </a:cubicBezTo>
                <a:cubicBezTo>
                  <a:pt x="95543" y="71426"/>
                  <a:pt x="93429" y="65789"/>
                  <a:pt x="90720" y="64236"/>
                </a:cubicBezTo>
                <a:close/>
                <a:moveTo>
                  <a:pt x="87696" y="64236"/>
                </a:moveTo>
                <a:cubicBezTo>
                  <a:pt x="84987" y="65789"/>
                  <a:pt x="82873" y="71426"/>
                  <a:pt x="82348" y="78537"/>
                </a:cubicBezTo>
                <a:cubicBezTo>
                  <a:pt x="85057" y="76984"/>
                  <a:pt x="87172" y="71347"/>
                  <a:pt x="87696" y="64236"/>
                </a:cubicBezTo>
                <a:close/>
                <a:moveTo>
                  <a:pt x="74065" y="64236"/>
                </a:moveTo>
                <a:cubicBezTo>
                  <a:pt x="74589" y="71347"/>
                  <a:pt x="76704" y="76984"/>
                  <a:pt x="79413" y="78537"/>
                </a:cubicBezTo>
                <a:cubicBezTo>
                  <a:pt x="78888" y="71426"/>
                  <a:pt x="76774" y="65789"/>
                  <a:pt x="74065" y="64236"/>
                </a:cubicBezTo>
                <a:close/>
                <a:moveTo>
                  <a:pt x="71041" y="64236"/>
                </a:moveTo>
                <a:cubicBezTo>
                  <a:pt x="68332" y="65789"/>
                  <a:pt x="66218" y="71426"/>
                  <a:pt x="65693" y="78537"/>
                </a:cubicBezTo>
                <a:cubicBezTo>
                  <a:pt x="68402" y="76984"/>
                  <a:pt x="70517" y="71347"/>
                  <a:pt x="71041" y="64236"/>
                </a:cubicBezTo>
                <a:close/>
                <a:moveTo>
                  <a:pt x="57410" y="64236"/>
                </a:moveTo>
                <a:cubicBezTo>
                  <a:pt x="57934" y="71347"/>
                  <a:pt x="60049" y="76984"/>
                  <a:pt x="62758" y="78537"/>
                </a:cubicBezTo>
                <a:cubicBezTo>
                  <a:pt x="62233" y="71426"/>
                  <a:pt x="60119" y="65789"/>
                  <a:pt x="57410" y="64236"/>
                </a:cubicBezTo>
                <a:close/>
                <a:moveTo>
                  <a:pt x="54386" y="64236"/>
                </a:moveTo>
                <a:cubicBezTo>
                  <a:pt x="51677" y="65789"/>
                  <a:pt x="49563" y="71426"/>
                  <a:pt x="49038" y="78537"/>
                </a:cubicBezTo>
                <a:cubicBezTo>
                  <a:pt x="51747" y="76984"/>
                  <a:pt x="53862" y="71347"/>
                  <a:pt x="54386" y="64236"/>
                </a:cubicBezTo>
                <a:close/>
                <a:moveTo>
                  <a:pt x="40755" y="64236"/>
                </a:moveTo>
                <a:cubicBezTo>
                  <a:pt x="41279" y="71347"/>
                  <a:pt x="43394" y="76984"/>
                  <a:pt x="46102" y="78537"/>
                </a:cubicBezTo>
                <a:cubicBezTo>
                  <a:pt x="45578" y="71426"/>
                  <a:pt x="43464" y="65789"/>
                  <a:pt x="40755" y="64236"/>
                </a:cubicBezTo>
                <a:close/>
                <a:moveTo>
                  <a:pt x="37731" y="64236"/>
                </a:moveTo>
                <a:cubicBezTo>
                  <a:pt x="35022" y="65789"/>
                  <a:pt x="32908" y="71426"/>
                  <a:pt x="32383" y="78537"/>
                </a:cubicBezTo>
                <a:cubicBezTo>
                  <a:pt x="35092" y="76984"/>
                  <a:pt x="37206" y="71347"/>
                  <a:pt x="37731" y="64236"/>
                </a:cubicBezTo>
                <a:close/>
                <a:moveTo>
                  <a:pt x="24100" y="64236"/>
                </a:moveTo>
                <a:cubicBezTo>
                  <a:pt x="24624" y="71347"/>
                  <a:pt x="26739" y="76984"/>
                  <a:pt x="29447" y="78537"/>
                </a:cubicBezTo>
                <a:cubicBezTo>
                  <a:pt x="28923" y="71426"/>
                  <a:pt x="26808" y="65789"/>
                  <a:pt x="24100" y="64236"/>
                </a:cubicBezTo>
                <a:close/>
                <a:moveTo>
                  <a:pt x="21076" y="64236"/>
                </a:moveTo>
                <a:cubicBezTo>
                  <a:pt x="18367" y="65789"/>
                  <a:pt x="16253" y="71426"/>
                  <a:pt x="15728" y="78537"/>
                </a:cubicBezTo>
                <a:cubicBezTo>
                  <a:pt x="18437" y="76984"/>
                  <a:pt x="20551" y="71347"/>
                  <a:pt x="21076" y="64236"/>
                </a:cubicBezTo>
                <a:close/>
                <a:moveTo>
                  <a:pt x="7445" y="64236"/>
                </a:moveTo>
                <a:cubicBezTo>
                  <a:pt x="7969" y="71347"/>
                  <a:pt x="10084" y="76984"/>
                  <a:pt x="12792" y="78537"/>
                </a:cubicBezTo>
                <a:cubicBezTo>
                  <a:pt x="12268" y="71426"/>
                  <a:pt x="10153" y="65789"/>
                  <a:pt x="7445" y="64236"/>
                </a:cubicBezTo>
                <a:close/>
                <a:moveTo>
                  <a:pt x="120000" y="61538"/>
                </a:moveTo>
                <a:lnTo>
                  <a:pt x="120000" y="65030"/>
                </a:lnTo>
                <a:cubicBezTo>
                  <a:pt x="117783" y="67253"/>
                  <a:pt x="116116" y="72335"/>
                  <a:pt x="115658" y="78537"/>
                </a:cubicBezTo>
                <a:cubicBezTo>
                  <a:pt x="117480" y="77493"/>
                  <a:pt x="119032" y="74602"/>
                  <a:pt x="120000" y="70634"/>
                </a:cubicBezTo>
                <a:lnTo>
                  <a:pt x="120000" y="75924"/>
                </a:lnTo>
                <a:cubicBezTo>
                  <a:pt x="118816" y="79048"/>
                  <a:pt x="117264" y="81220"/>
                  <a:pt x="115527" y="81987"/>
                </a:cubicBezTo>
                <a:lnTo>
                  <a:pt x="115526" y="82017"/>
                </a:lnTo>
                <a:cubicBezTo>
                  <a:pt x="115473" y="82044"/>
                  <a:pt x="115421" y="82069"/>
                  <a:pt x="115366" y="82058"/>
                </a:cubicBezTo>
                <a:cubicBezTo>
                  <a:pt x="115059" y="82203"/>
                  <a:pt x="114746" y="82282"/>
                  <a:pt x="114427" y="82295"/>
                </a:cubicBezTo>
                <a:lnTo>
                  <a:pt x="114258" y="82338"/>
                </a:lnTo>
                <a:lnTo>
                  <a:pt x="114258" y="82325"/>
                </a:lnTo>
                <a:lnTo>
                  <a:pt x="114253" y="82326"/>
                </a:lnTo>
                <a:cubicBezTo>
                  <a:pt x="114248" y="82226"/>
                  <a:pt x="114247" y="82126"/>
                  <a:pt x="114247" y="82026"/>
                </a:cubicBezTo>
                <a:cubicBezTo>
                  <a:pt x="114247" y="81877"/>
                  <a:pt x="114248" y="81728"/>
                  <a:pt x="114261" y="81580"/>
                </a:cubicBezTo>
                <a:cubicBezTo>
                  <a:pt x="114260" y="80758"/>
                  <a:pt x="114285" y="79947"/>
                  <a:pt x="114334" y="79153"/>
                </a:cubicBezTo>
                <a:lnTo>
                  <a:pt x="114340" y="78978"/>
                </a:lnTo>
                <a:cubicBezTo>
                  <a:pt x="114341" y="78978"/>
                  <a:pt x="114343" y="78978"/>
                  <a:pt x="114345" y="78976"/>
                </a:cubicBezTo>
                <a:cubicBezTo>
                  <a:pt x="114785" y="70738"/>
                  <a:pt x="117022" y="63998"/>
                  <a:pt x="120000" y="61538"/>
                </a:cubicBezTo>
                <a:close/>
                <a:moveTo>
                  <a:pt x="105975" y="60435"/>
                </a:moveTo>
                <a:lnTo>
                  <a:pt x="106143" y="60478"/>
                </a:lnTo>
                <a:cubicBezTo>
                  <a:pt x="106462" y="60491"/>
                  <a:pt x="106776" y="60570"/>
                  <a:pt x="107083" y="60716"/>
                </a:cubicBezTo>
                <a:cubicBezTo>
                  <a:pt x="107138" y="60705"/>
                  <a:pt x="107190" y="60729"/>
                  <a:pt x="107242" y="60756"/>
                </a:cubicBezTo>
                <a:lnTo>
                  <a:pt x="107243" y="60786"/>
                </a:lnTo>
                <a:cubicBezTo>
                  <a:pt x="110775" y="62345"/>
                  <a:pt x="113542" y="69715"/>
                  <a:pt x="114036" y="78976"/>
                </a:cubicBezTo>
                <a:cubicBezTo>
                  <a:pt x="114038" y="78978"/>
                  <a:pt x="114040" y="78978"/>
                  <a:pt x="114041" y="78978"/>
                </a:cubicBezTo>
                <a:lnTo>
                  <a:pt x="114047" y="79153"/>
                </a:lnTo>
                <a:cubicBezTo>
                  <a:pt x="114097" y="79947"/>
                  <a:pt x="114121" y="80758"/>
                  <a:pt x="114120" y="81580"/>
                </a:cubicBezTo>
                <a:cubicBezTo>
                  <a:pt x="114133" y="81728"/>
                  <a:pt x="114134" y="81877"/>
                  <a:pt x="114134" y="82026"/>
                </a:cubicBezTo>
                <a:cubicBezTo>
                  <a:pt x="114134" y="82126"/>
                  <a:pt x="114133" y="82226"/>
                  <a:pt x="114128" y="82326"/>
                </a:cubicBezTo>
                <a:lnTo>
                  <a:pt x="114123" y="82325"/>
                </a:lnTo>
                <a:lnTo>
                  <a:pt x="114123" y="82338"/>
                </a:lnTo>
                <a:lnTo>
                  <a:pt x="113954" y="82295"/>
                </a:lnTo>
                <a:cubicBezTo>
                  <a:pt x="113636" y="82282"/>
                  <a:pt x="113322" y="82203"/>
                  <a:pt x="113015" y="82058"/>
                </a:cubicBezTo>
                <a:cubicBezTo>
                  <a:pt x="112960" y="82069"/>
                  <a:pt x="112908" y="82044"/>
                  <a:pt x="112855" y="82017"/>
                </a:cubicBezTo>
                <a:lnTo>
                  <a:pt x="112854" y="81987"/>
                </a:lnTo>
                <a:cubicBezTo>
                  <a:pt x="109322" y="80428"/>
                  <a:pt x="106556" y="73059"/>
                  <a:pt x="106061" y="63797"/>
                </a:cubicBezTo>
                <a:cubicBezTo>
                  <a:pt x="106060" y="63796"/>
                  <a:pt x="106058" y="63795"/>
                  <a:pt x="106056" y="63795"/>
                </a:cubicBezTo>
                <a:lnTo>
                  <a:pt x="106051" y="63620"/>
                </a:lnTo>
                <a:cubicBezTo>
                  <a:pt x="106001" y="62826"/>
                  <a:pt x="105977" y="62015"/>
                  <a:pt x="105977" y="61193"/>
                </a:cubicBezTo>
                <a:cubicBezTo>
                  <a:pt x="105965" y="61045"/>
                  <a:pt x="105964" y="60896"/>
                  <a:pt x="105964" y="60747"/>
                </a:cubicBezTo>
                <a:lnTo>
                  <a:pt x="105970" y="60447"/>
                </a:lnTo>
                <a:lnTo>
                  <a:pt x="105975" y="60448"/>
                </a:lnTo>
                <a:close/>
                <a:moveTo>
                  <a:pt x="105751" y="60435"/>
                </a:moveTo>
                <a:lnTo>
                  <a:pt x="105751" y="60448"/>
                </a:lnTo>
                <a:lnTo>
                  <a:pt x="105756" y="60447"/>
                </a:lnTo>
                <a:lnTo>
                  <a:pt x="105762" y="60747"/>
                </a:lnTo>
                <a:cubicBezTo>
                  <a:pt x="105762" y="60896"/>
                  <a:pt x="105761" y="61045"/>
                  <a:pt x="105749" y="61193"/>
                </a:cubicBezTo>
                <a:cubicBezTo>
                  <a:pt x="105749" y="62015"/>
                  <a:pt x="105725" y="62826"/>
                  <a:pt x="105675" y="63620"/>
                </a:cubicBezTo>
                <a:lnTo>
                  <a:pt x="105670" y="63795"/>
                </a:lnTo>
                <a:cubicBezTo>
                  <a:pt x="105668" y="63795"/>
                  <a:pt x="105666" y="63796"/>
                  <a:pt x="105665" y="63797"/>
                </a:cubicBezTo>
                <a:cubicBezTo>
                  <a:pt x="105170" y="73059"/>
                  <a:pt x="102404" y="80428"/>
                  <a:pt x="98872" y="81987"/>
                </a:cubicBezTo>
                <a:lnTo>
                  <a:pt x="98871" y="82017"/>
                </a:lnTo>
                <a:cubicBezTo>
                  <a:pt x="98818" y="82044"/>
                  <a:pt x="98766" y="82069"/>
                  <a:pt x="98711" y="82058"/>
                </a:cubicBezTo>
                <a:cubicBezTo>
                  <a:pt x="98404" y="82203"/>
                  <a:pt x="98090" y="82282"/>
                  <a:pt x="97772" y="82295"/>
                </a:cubicBezTo>
                <a:lnTo>
                  <a:pt x="97603" y="82338"/>
                </a:lnTo>
                <a:lnTo>
                  <a:pt x="97603" y="82325"/>
                </a:lnTo>
                <a:lnTo>
                  <a:pt x="97598" y="82326"/>
                </a:lnTo>
                <a:cubicBezTo>
                  <a:pt x="97593" y="82226"/>
                  <a:pt x="97592" y="82126"/>
                  <a:pt x="97592" y="82026"/>
                </a:cubicBezTo>
                <a:cubicBezTo>
                  <a:pt x="97592" y="81877"/>
                  <a:pt x="97593" y="81728"/>
                  <a:pt x="97606" y="81580"/>
                </a:cubicBezTo>
                <a:cubicBezTo>
                  <a:pt x="97605" y="80758"/>
                  <a:pt x="97630" y="79947"/>
                  <a:pt x="97679" y="79153"/>
                </a:cubicBezTo>
                <a:lnTo>
                  <a:pt x="97685" y="78978"/>
                </a:lnTo>
                <a:cubicBezTo>
                  <a:pt x="97686" y="78978"/>
                  <a:pt x="97688" y="78978"/>
                  <a:pt x="97690" y="78976"/>
                </a:cubicBezTo>
                <a:cubicBezTo>
                  <a:pt x="98184" y="69715"/>
                  <a:pt x="100951" y="62345"/>
                  <a:pt x="104483" y="60786"/>
                </a:cubicBezTo>
                <a:lnTo>
                  <a:pt x="104484" y="60756"/>
                </a:lnTo>
                <a:cubicBezTo>
                  <a:pt x="104536" y="60729"/>
                  <a:pt x="104588" y="60705"/>
                  <a:pt x="104643" y="60716"/>
                </a:cubicBezTo>
                <a:cubicBezTo>
                  <a:pt x="104950" y="60570"/>
                  <a:pt x="105264" y="60491"/>
                  <a:pt x="105583" y="60478"/>
                </a:cubicBezTo>
                <a:close/>
                <a:moveTo>
                  <a:pt x="89320" y="60435"/>
                </a:moveTo>
                <a:lnTo>
                  <a:pt x="89488" y="60478"/>
                </a:lnTo>
                <a:cubicBezTo>
                  <a:pt x="89807" y="60491"/>
                  <a:pt x="90121" y="60570"/>
                  <a:pt x="90428" y="60716"/>
                </a:cubicBezTo>
                <a:cubicBezTo>
                  <a:pt x="90483" y="60705"/>
                  <a:pt x="90535" y="60729"/>
                  <a:pt x="90587" y="60756"/>
                </a:cubicBezTo>
                <a:lnTo>
                  <a:pt x="90588" y="60786"/>
                </a:lnTo>
                <a:cubicBezTo>
                  <a:pt x="94120" y="62345"/>
                  <a:pt x="96887" y="69715"/>
                  <a:pt x="97381" y="78976"/>
                </a:cubicBezTo>
                <a:cubicBezTo>
                  <a:pt x="97383" y="78978"/>
                  <a:pt x="97385" y="78978"/>
                  <a:pt x="97386" y="78978"/>
                </a:cubicBezTo>
                <a:lnTo>
                  <a:pt x="97392" y="79153"/>
                </a:lnTo>
                <a:cubicBezTo>
                  <a:pt x="97441" y="79947"/>
                  <a:pt x="97466" y="80758"/>
                  <a:pt x="97465" y="81580"/>
                </a:cubicBezTo>
                <a:cubicBezTo>
                  <a:pt x="97478" y="81728"/>
                  <a:pt x="97479" y="81877"/>
                  <a:pt x="97479" y="82026"/>
                </a:cubicBezTo>
                <a:cubicBezTo>
                  <a:pt x="97479" y="82126"/>
                  <a:pt x="97478" y="82226"/>
                  <a:pt x="97473" y="82326"/>
                </a:cubicBezTo>
                <a:lnTo>
                  <a:pt x="97468" y="82325"/>
                </a:lnTo>
                <a:lnTo>
                  <a:pt x="97468" y="82338"/>
                </a:lnTo>
                <a:lnTo>
                  <a:pt x="97299" y="82295"/>
                </a:lnTo>
                <a:cubicBezTo>
                  <a:pt x="96981" y="82282"/>
                  <a:pt x="96667" y="82203"/>
                  <a:pt x="96360" y="82058"/>
                </a:cubicBezTo>
                <a:cubicBezTo>
                  <a:pt x="96305" y="82069"/>
                  <a:pt x="96253" y="82044"/>
                  <a:pt x="96200" y="82017"/>
                </a:cubicBezTo>
                <a:lnTo>
                  <a:pt x="96199" y="81987"/>
                </a:lnTo>
                <a:cubicBezTo>
                  <a:pt x="92667" y="80428"/>
                  <a:pt x="89901" y="73059"/>
                  <a:pt x="89406" y="63797"/>
                </a:cubicBezTo>
                <a:cubicBezTo>
                  <a:pt x="89405" y="63796"/>
                  <a:pt x="89403" y="63795"/>
                  <a:pt x="89401" y="63795"/>
                </a:cubicBezTo>
                <a:lnTo>
                  <a:pt x="89396" y="63620"/>
                </a:lnTo>
                <a:cubicBezTo>
                  <a:pt x="89346" y="62826"/>
                  <a:pt x="89322" y="62015"/>
                  <a:pt x="89322" y="61193"/>
                </a:cubicBezTo>
                <a:cubicBezTo>
                  <a:pt x="89310" y="61045"/>
                  <a:pt x="89309" y="60896"/>
                  <a:pt x="89309" y="60747"/>
                </a:cubicBezTo>
                <a:lnTo>
                  <a:pt x="89315" y="60447"/>
                </a:lnTo>
                <a:lnTo>
                  <a:pt x="89320" y="60448"/>
                </a:lnTo>
                <a:close/>
                <a:moveTo>
                  <a:pt x="89096" y="60435"/>
                </a:moveTo>
                <a:lnTo>
                  <a:pt x="89096" y="60448"/>
                </a:lnTo>
                <a:lnTo>
                  <a:pt x="89101" y="60447"/>
                </a:lnTo>
                <a:lnTo>
                  <a:pt x="89107" y="60747"/>
                </a:lnTo>
                <a:cubicBezTo>
                  <a:pt x="89107" y="60896"/>
                  <a:pt x="89106" y="61045"/>
                  <a:pt x="89094" y="61193"/>
                </a:cubicBezTo>
                <a:cubicBezTo>
                  <a:pt x="89094" y="62015"/>
                  <a:pt x="89070" y="62826"/>
                  <a:pt x="89020" y="63620"/>
                </a:cubicBezTo>
                <a:lnTo>
                  <a:pt x="89015" y="63795"/>
                </a:lnTo>
                <a:cubicBezTo>
                  <a:pt x="89013" y="63795"/>
                  <a:pt x="89011" y="63796"/>
                  <a:pt x="89010" y="63797"/>
                </a:cubicBezTo>
                <a:cubicBezTo>
                  <a:pt x="88515" y="73059"/>
                  <a:pt x="85749" y="80428"/>
                  <a:pt x="82217" y="81987"/>
                </a:cubicBezTo>
                <a:lnTo>
                  <a:pt x="82216" y="82017"/>
                </a:lnTo>
                <a:cubicBezTo>
                  <a:pt x="82163" y="82044"/>
                  <a:pt x="82111" y="82069"/>
                  <a:pt x="82056" y="82058"/>
                </a:cubicBezTo>
                <a:cubicBezTo>
                  <a:pt x="81749" y="82203"/>
                  <a:pt x="81435" y="82282"/>
                  <a:pt x="81117" y="82295"/>
                </a:cubicBezTo>
                <a:lnTo>
                  <a:pt x="80948" y="82338"/>
                </a:lnTo>
                <a:lnTo>
                  <a:pt x="80948" y="82325"/>
                </a:lnTo>
                <a:lnTo>
                  <a:pt x="80943" y="82326"/>
                </a:lnTo>
                <a:cubicBezTo>
                  <a:pt x="80938" y="82226"/>
                  <a:pt x="80937" y="82126"/>
                  <a:pt x="80937" y="82026"/>
                </a:cubicBezTo>
                <a:cubicBezTo>
                  <a:pt x="80937" y="81877"/>
                  <a:pt x="80938" y="81728"/>
                  <a:pt x="80951" y="81580"/>
                </a:cubicBezTo>
                <a:cubicBezTo>
                  <a:pt x="80950" y="80758"/>
                  <a:pt x="80975" y="79947"/>
                  <a:pt x="81024" y="79153"/>
                </a:cubicBezTo>
                <a:lnTo>
                  <a:pt x="81030" y="78978"/>
                </a:lnTo>
                <a:cubicBezTo>
                  <a:pt x="81031" y="78978"/>
                  <a:pt x="81033" y="78978"/>
                  <a:pt x="81035" y="78976"/>
                </a:cubicBezTo>
                <a:cubicBezTo>
                  <a:pt x="81529" y="69715"/>
                  <a:pt x="84296" y="62345"/>
                  <a:pt x="87828" y="60786"/>
                </a:cubicBezTo>
                <a:lnTo>
                  <a:pt x="87829" y="60756"/>
                </a:lnTo>
                <a:cubicBezTo>
                  <a:pt x="87881" y="60729"/>
                  <a:pt x="87933" y="60705"/>
                  <a:pt x="87988" y="60716"/>
                </a:cubicBezTo>
                <a:cubicBezTo>
                  <a:pt x="88295" y="60570"/>
                  <a:pt x="88609" y="60491"/>
                  <a:pt x="88928" y="60478"/>
                </a:cubicBezTo>
                <a:close/>
                <a:moveTo>
                  <a:pt x="72665" y="60435"/>
                </a:moveTo>
                <a:lnTo>
                  <a:pt x="72833" y="60478"/>
                </a:lnTo>
                <a:cubicBezTo>
                  <a:pt x="73152" y="60491"/>
                  <a:pt x="73466" y="60570"/>
                  <a:pt x="73773" y="60716"/>
                </a:cubicBezTo>
                <a:cubicBezTo>
                  <a:pt x="73828" y="60705"/>
                  <a:pt x="73880" y="60729"/>
                  <a:pt x="73932" y="60756"/>
                </a:cubicBezTo>
                <a:lnTo>
                  <a:pt x="73933" y="60786"/>
                </a:lnTo>
                <a:cubicBezTo>
                  <a:pt x="77465" y="62345"/>
                  <a:pt x="80232" y="69715"/>
                  <a:pt x="80726" y="78976"/>
                </a:cubicBezTo>
                <a:cubicBezTo>
                  <a:pt x="80728" y="78978"/>
                  <a:pt x="80730" y="78978"/>
                  <a:pt x="80731" y="78978"/>
                </a:cubicBezTo>
                <a:lnTo>
                  <a:pt x="80737" y="79153"/>
                </a:lnTo>
                <a:cubicBezTo>
                  <a:pt x="80786" y="79947"/>
                  <a:pt x="80811" y="80758"/>
                  <a:pt x="80810" y="81580"/>
                </a:cubicBezTo>
                <a:cubicBezTo>
                  <a:pt x="80823" y="81728"/>
                  <a:pt x="80824" y="81877"/>
                  <a:pt x="80824" y="82026"/>
                </a:cubicBezTo>
                <a:cubicBezTo>
                  <a:pt x="80824" y="82126"/>
                  <a:pt x="80823" y="82226"/>
                  <a:pt x="80818" y="82326"/>
                </a:cubicBezTo>
                <a:lnTo>
                  <a:pt x="80813" y="82325"/>
                </a:lnTo>
                <a:lnTo>
                  <a:pt x="80813" y="82338"/>
                </a:lnTo>
                <a:lnTo>
                  <a:pt x="80644" y="82295"/>
                </a:lnTo>
                <a:cubicBezTo>
                  <a:pt x="80326" y="82282"/>
                  <a:pt x="80012" y="82203"/>
                  <a:pt x="79705" y="82058"/>
                </a:cubicBezTo>
                <a:cubicBezTo>
                  <a:pt x="79650" y="82069"/>
                  <a:pt x="79598" y="82044"/>
                  <a:pt x="79545" y="82017"/>
                </a:cubicBezTo>
                <a:lnTo>
                  <a:pt x="79544" y="81987"/>
                </a:lnTo>
                <a:cubicBezTo>
                  <a:pt x="76012" y="80428"/>
                  <a:pt x="73246" y="73059"/>
                  <a:pt x="72751" y="63797"/>
                </a:cubicBezTo>
                <a:cubicBezTo>
                  <a:pt x="72750" y="63796"/>
                  <a:pt x="72748" y="63795"/>
                  <a:pt x="72746" y="63795"/>
                </a:cubicBezTo>
                <a:lnTo>
                  <a:pt x="72741" y="63620"/>
                </a:lnTo>
                <a:cubicBezTo>
                  <a:pt x="72691" y="62826"/>
                  <a:pt x="72667" y="62015"/>
                  <a:pt x="72667" y="61193"/>
                </a:cubicBezTo>
                <a:cubicBezTo>
                  <a:pt x="72655" y="61045"/>
                  <a:pt x="72654" y="60896"/>
                  <a:pt x="72654" y="60747"/>
                </a:cubicBezTo>
                <a:lnTo>
                  <a:pt x="72660" y="60447"/>
                </a:lnTo>
                <a:lnTo>
                  <a:pt x="72665" y="60448"/>
                </a:lnTo>
                <a:close/>
                <a:moveTo>
                  <a:pt x="72441" y="60435"/>
                </a:moveTo>
                <a:lnTo>
                  <a:pt x="72441" y="60448"/>
                </a:lnTo>
                <a:lnTo>
                  <a:pt x="72446" y="60447"/>
                </a:lnTo>
                <a:lnTo>
                  <a:pt x="72452" y="60747"/>
                </a:lnTo>
                <a:cubicBezTo>
                  <a:pt x="72452" y="60896"/>
                  <a:pt x="72451" y="61045"/>
                  <a:pt x="72439" y="61193"/>
                </a:cubicBezTo>
                <a:cubicBezTo>
                  <a:pt x="72439" y="62015"/>
                  <a:pt x="72415" y="62826"/>
                  <a:pt x="72365" y="63620"/>
                </a:cubicBezTo>
                <a:lnTo>
                  <a:pt x="72360" y="63795"/>
                </a:lnTo>
                <a:cubicBezTo>
                  <a:pt x="72358" y="63795"/>
                  <a:pt x="72356" y="63796"/>
                  <a:pt x="72355" y="63797"/>
                </a:cubicBezTo>
                <a:cubicBezTo>
                  <a:pt x="71860" y="73059"/>
                  <a:pt x="69094" y="80428"/>
                  <a:pt x="65562" y="81987"/>
                </a:cubicBezTo>
                <a:lnTo>
                  <a:pt x="65561" y="82017"/>
                </a:lnTo>
                <a:cubicBezTo>
                  <a:pt x="65508" y="82044"/>
                  <a:pt x="65456" y="82069"/>
                  <a:pt x="65401" y="82058"/>
                </a:cubicBezTo>
                <a:cubicBezTo>
                  <a:pt x="65094" y="82203"/>
                  <a:pt x="64780" y="82282"/>
                  <a:pt x="64462" y="82295"/>
                </a:cubicBezTo>
                <a:lnTo>
                  <a:pt x="64293" y="82338"/>
                </a:lnTo>
                <a:lnTo>
                  <a:pt x="64293" y="82325"/>
                </a:lnTo>
                <a:lnTo>
                  <a:pt x="64288" y="82326"/>
                </a:lnTo>
                <a:cubicBezTo>
                  <a:pt x="64283" y="82226"/>
                  <a:pt x="64282" y="82126"/>
                  <a:pt x="64282" y="82026"/>
                </a:cubicBezTo>
                <a:cubicBezTo>
                  <a:pt x="64282" y="81877"/>
                  <a:pt x="64283" y="81728"/>
                  <a:pt x="64296" y="81580"/>
                </a:cubicBezTo>
                <a:cubicBezTo>
                  <a:pt x="64295" y="80758"/>
                  <a:pt x="64319" y="79947"/>
                  <a:pt x="64369" y="79153"/>
                </a:cubicBezTo>
                <a:lnTo>
                  <a:pt x="64375" y="78978"/>
                </a:lnTo>
                <a:cubicBezTo>
                  <a:pt x="64376" y="78978"/>
                  <a:pt x="64378" y="78978"/>
                  <a:pt x="64380" y="78976"/>
                </a:cubicBezTo>
                <a:cubicBezTo>
                  <a:pt x="64874" y="69715"/>
                  <a:pt x="67641" y="62345"/>
                  <a:pt x="71173" y="60786"/>
                </a:cubicBezTo>
                <a:lnTo>
                  <a:pt x="71174" y="60756"/>
                </a:lnTo>
                <a:cubicBezTo>
                  <a:pt x="71226" y="60729"/>
                  <a:pt x="71278" y="60705"/>
                  <a:pt x="71333" y="60716"/>
                </a:cubicBezTo>
                <a:cubicBezTo>
                  <a:pt x="71640" y="60570"/>
                  <a:pt x="71954" y="60491"/>
                  <a:pt x="72273" y="60478"/>
                </a:cubicBezTo>
                <a:close/>
                <a:moveTo>
                  <a:pt x="56010" y="60435"/>
                </a:moveTo>
                <a:lnTo>
                  <a:pt x="56178" y="60478"/>
                </a:lnTo>
                <a:cubicBezTo>
                  <a:pt x="56497" y="60491"/>
                  <a:pt x="56811" y="60570"/>
                  <a:pt x="57118" y="60716"/>
                </a:cubicBezTo>
                <a:cubicBezTo>
                  <a:pt x="57173" y="60705"/>
                  <a:pt x="57225" y="60729"/>
                  <a:pt x="57277" y="60756"/>
                </a:cubicBezTo>
                <a:lnTo>
                  <a:pt x="57278" y="60786"/>
                </a:lnTo>
                <a:cubicBezTo>
                  <a:pt x="60810" y="62345"/>
                  <a:pt x="63577" y="69715"/>
                  <a:pt x="64071" y="78976"/>
                </a:cubicBezTo>
                <a:cubicBezTo>
                  <a:pt x="64073" y="78978"/>
                  <a:pt x="64075" y="78978"/>
                  <a:pt x="64076" y="78978"/>
                </a:cubicBezTo>
                <a:lnTo>
                  <a:pt x="64082" y="79153"/>
                </a:lnTo>
                <a:cubicBezTo>
                  <a:pt x="64131" y="79947"/>
                  <a:pt x="64156" y="80758"/>
                  <a:pt x="64155" y="81580"/>
                </a:cubicBezTo>
                <a:cubicBezTo>
                  <a:pt x="64168" y="81728"/>
                  <a:pt x="64169" y="81877"/>
                  <a:pt x="64169" y="82026"/>
                </a:cubicBezTo>
                <a:cubicBezTo>
                  <a:pt x="64169" y="82126"/>
                  <a:pt x="64168" y="82226"/>
                  <a:pt x="64163" y="82326"/>
                </a:cubicBezTo>
                <a:lnTo>
                  <a:pt x="64158" y="82325"/>
                </a:lnTo>
                <a:lnTo>
                  <a:pt x="64158" y="82338"/>
                </a:lnTo>
                <a:lnTo>
                  <a:pt x="63989" y="82295"/>
                </a:lnTo>
                <a:cubicBezTo>
                  <a:pt x="63670" y="82282"/>
                  <a:pt x="63357" y="82203"/>
                  <a:pt x="63050" y="82058"/>
                </a:cubicBezTo>
                <a:cubicBezTo>
                  <a:pt x="62995" y="82069"/>
                  <a:pt x="62943" y="82044"/>
                  <a:pt x="62890" y="82017"/>
                </a:cubicBezTo>
                <a:lnTo>
                  <a:pt x="62889" y="81987"/>
                </a:lnTo>
                <a:cubicBezTo>
                  <a:pt x="59357" y="80428"/>
                  <a:pt x="56591" y="73059"/>
                  <a:pt x="56096" y="63797"/>
                </a:cubicBezTo>
                <a:cubicBezTo>
                  <a:pt x="56095" y="63796"/>
                  <a:pt x="56093" y="63795"/>
                  <a:pt x="56091" y="63795"/>
                </a:cubicBezTo>
                <a:lnTo>
                  <a:pt x="56086" y="63620"/>
                </a:lnTo>
                <a:cubicBezTo>
                  <a:pt x="56036" y="62826"/>
                  <a:pt x="56012" y="62015"/>
                  <a:pt x="56012" y="61193"/>
                </a:cubicBezTo>
                <a:cubicBezTo>
                  <a:pt x="55999" y="61045"/>
                  <a:pt x="55999" y="60896"/>
                  <a:pt x="55999" y="60747"/>
                </a:cubicBezTo>
                <a:lnTo>
                  <a:pt x="56005" y="60447"/>
                </a:lnTo>
                <a:lnTo>
                  <a:pt x="56010" y="60448"/>
                </a:lnTo>
                <a:close/>
                <a:moveTo>
                  <a:pt x="55786" y="60435"/>
                </a:moveTo>
                <a:lnTo>
                  <a:pt x="55786" y="60448"/>
                </a:lnTo>
                <a:lnTo>
                  <a:pt x="55791" y="60447"/>
                </a:lnTo>
                <a:lnTo>
                  <a:pt x="55797" y="60747"/>
                </a:lnTo>
                <a:cubicBezTo>
                  <a:pt x="55797" y="60896"/>
                  <a:pt x="55796" y="61045"/>
                  <a:pt x="55783" y="61193"/>
                </a:cubicBezTo>
                <a:cubicBezTo>
                  <a:pt x="55784" y="62015"/>
                  <a:pt x="55760" y="62826"/>
                  <a:pt x="55710" y="63620"/>
                </a:cubicBezTo>
                <a:lnTo>
                  <a:pt x="55705" y="63795"/>
                </a:lnTo>
                <a:cubicBezTo>
                  <a:pt x="55703" y="63795"/>
                  <a:pt x="55701" y="63796"/>
                  <a:pt x="55700" y="63797"/>
                </a:cubicBezTo>
                <a:cubicBezTo>
                  <a:pt x="55205" y="73059"/>
                  <a:pt x="52439" y="80428"/>
                  <a:pt x="48907" y="81987"/>
                </a:cubicBezTo>
                <a:lnTo>
                  <a:pt x="48906" y="82017"/>
                </a:lnTo>
                <a:cubicBezTo>
                  <a:pt x="48853" y="82044"/>
                  <a:pt x="48801" y="82069"/>
                  <a:pt x="48746" y="82058"/>
                </a:cubicBezTo>
                <a:cubicBezTo>
                  <a:pt x="48439" y="82203"/>
                  <a:pt x="48125" y="82282"/>
                  <a:pt x="47807" y="82295"/>
                </a:cubicBezTo>
                <a:lnTo>
                  <a:pt x="47638" y="82338"/>
                </a:lnTo>
                <a:lnTo>
                  <a:pt x="47638" y="82325"/>
                </a:lnTo>
                <a:lnTo>
                  <a:pt x="47633" y="82326"/>
                </a:lnTo>
                <a:cubicBezTo>
                  <a:pt x="47628" y="82226"/>
                  <a:pt x="47627" y="82126"/>
                  <a:pt x="47627" y="82026"/>
                </a:cubicBezTo>
                <a:cubicBezTo>
                  <a:pt x="47627" y="81877"/>
                  <a:pt x="47628" y="81728"/>
                  <a:pt x="47641" y="81580"/>
                </a:cubicBezTo>
                <a:cubicBezTo>
                  <a:pt x="47640" y="80758"/>
                  <a:pt x="47664" y="79947"/>
                  <a:pt x="47714" y="79153"/>
                </a:cubicBezTo>
                <a:lnTo>
                  <a:pt x="47720" y="78978"/>
                </a:lnTo>
                <a:cubicBezTo>
                  <a:pt x="47721" y="78978"/>
                  <a:pt x="47723" y="78978"/>
                  <a:pt x="47725" y="78976"/>
                </a:cubicBezTo>
                <a:cubicBezTo>
                  <a:pt x="48219" y="69715"/>
                  <a:pt x="50985" y="62345"/>
                  <a:pt x="54517" y="60786"/>
                </a:cubicBezTo>
                <a:lnTo>
                  <a:pt x="54519" y="60756"/>
                </a:lnTo>
                <a:cubicBezTo>
                  <a:pt x="54571" y="60729"/>
                  <a:pt x="54623" y="60705"/>
                  <a:pt x="54678" y="60716"/>
                </a:cubicBezTo>
                <a:cubicBezTo>
                  <a:pt x="54985" y="60570"/>
                  <a:pt x="55299" y="60491"/>
                  <a:pt x="55618" y="60478"/>
                </a:cubicBezTo>
                <a:close/>
                <a:moveTo>
                  <a:pt x="39355" y="60435"/>
                </a:moveTo>
                <a:lnTo>
                  <a:pt x="39523" y="60478"/>
                </a:lnTo>
                <a:cubicBezTo>
                  <a:pt x="39842" y="60491"/>
                  <a:pt x="40156" y="60570"/>
                  <a:pt x="40463" y="60716"/>
                </a:cubicBezTo>
                <a:cubicBezTo>
                  <a:pt x="40518" y="60705"/>
                  <a:pt x="40570" y="60729"/>
                  <a:pt x="40622" y="60756"/>
                </a:cubicBezTo>
                <a:lnTo>
                  <a:pt x="40623" y="60786"/>
                </a:lnTo>
                <a:cubicBezTo>
                  <a:pt x="44155" y="62345"/>
                  <a:pt x="46921" y="69715"/>
                  <a:pt x="47416" y="78976"/>
                </a:cubicBezTo>
                <a:cubicBezTo>
                  <a:pt x="47418" y="78978"/>
                  <a:pt x="47420" y="78978"/>
                  <a:pt x="47421" y="78978"/>
                </a:cubicBezTo>
                <a:lnTo>
                  <a:pt x="47427" y="79153"/>
                </a:lnTo>
                <a:cubicBezTo>
                  <a:pt x="47476" y="79947"/>
                  <a:pt x="47500" y="80758"/>
                  <a:pt x="47500" y="81580"/>
                </a:cubicBezTo>
                <a:cubicBezTo>
                  <a:pt x="47513" y="81728"/>
                  <a:pt x="47514" y="81877"/>
                  <a:pt x="47514" y="82026"/>
                </a:cubicBezTo>
                <a:cubicBezTo>
                  <a:pt x="47514" y="82126"/>
                  <a:pt x="47513" y="82226"/>
                  <a:pt x="47508" y="82326"/>
                </a:cubicBezTo>
                <a:lnTo>
                  <a:pt x="47503" y="82325"/>
                </a:lnTo>
                <a:lnTo>
                  <a:pt x="47503" y="82338"/>
                </a:lnTo>
                <a:lnTo>
                  <a:pt x="47334" y="82295"/>
                </a:lnTo>
                <a:cubicBezTo>
                  <a:pt x="47015" y="82282"/>
                  <a:pt x="46702" y="82203"/>
                  <a:pt x="46395" y="82058"/>
                </a:cubicBezTo>
                <a:cubicBezTo>
                  <a:pt x="46340" y="82069"/>
                  <a:pt x="46288" y="82044"/>
                  <a:pt x="46235" y="82017"/>
                </a:cubicBezTo>
                <a:lnTo>
                  <a:pt x="46234" y="81987"/>
                </a:lnTo>
                <a:cubicBezTo>
                  <a:pt x="42702" y="80428"/>
                  <a:pt x="39936" y="73059"/>
                  <a:pt x="39441" y="63797"/>
                </a:cubicBezTo>
                <a:cubicBezTo>
                  <a:pt x="39439" y="63796"/>
                  <a:pt x="39438" y="63795"/>
                  <a:pt x="39436" y="63795"/>
                </a:cubicBezTo>
                <a:lnTo>
                  <a:pt x="39431" y="63620"/>
                </a:lnTo>
                <a:cubicBezTo>
                  <a:pt x="39381" y="62826"/>
                  <a:pt x="39357" y="62015"/>
                  <a:pt x="39357" y="61193"/>
                </a:cubicBezTo>
                <a:cubicBezTo>
                  <a:pt x="39344" y="61045"/>
                  <a:pt x="39344" y="60896"/>
                  <a:pt x="39344" y="60747"/>
                </a:cubicBezTo>
                <a:lnTo>
                  <a:pt x="39350" y="60447"/>
                </a:lnTo>
                <a:lnTo>
                  <a:pt x="39355" y="60448"/>
                </a:lnTo>
                <a:close/>
                <a:moveTo>
                  <a:pt x="39131" y="60435"/>
                </a:moveTo>
                <a:lnTo>
                  <a:pt x="39131" y="60448"/>
                </a:lnTo>
                <a:lnTo>
                  <a:pt x="39136" y="60447"/>
                </a:lnTo>
                <a:lnTo>
                  <a:pt x="39142" y="60747"/>
                </a:lnTo>
                <a:cubicBezTo>
                  <a:pt x="39142" y="60896"/>
                  <a:pt x="39141" y="61045"/>
                  <a:pt x="39128" y="61193"/>
                </a:cubicBezTo>
                <a:cubicBezTo>
                  <a:pt x="39129" y="62015"/>
                  <a:pt x="39105" y="62826"/>
                  <a:pt x="39055" y="63620"/>
                </a:cubicBezTo>
                <a:lnTo>
                  <a:pt x="39050" y="63795"/>
                </a:lnTo>
                <a:cubicBezTo>
                  <a:pt x="39048" y="63795"/>
                  <a:pt x="39046" y="63796"/>
                  <a:pt x="39045" y="63797"/>
                </a:cubicBezTo>
                <a:cubicBezTo>
                  <a:pt x="38550" y="73059"/>
                  <a:pt x="35784" y="80428"/>
                  <a:pt x="32252" y="81987"/>
                </a:cubicBezTo>
                <a:lnTo>
                  <a:pt x="32251" y="82017"/>
                </a:lnTo>
                <a:cubicBezTo>
                  <a:pt x="32198" y="82044"/>
                  <a:pt x="32146" y="82069"/>
                  <a:pt x="32091" y="82058"/>
                </a:cubicBezTo>
                <a:cubicBezTo>
                  <a:pt x="31784" y="82203"/>
                  <a:pt x="31470" y="82282"/>
                  <a:pt x="31152" y="82295"/>
                </a:cubicBezTo>
                <a:lnTo>
                  <a:pt x="30983" y="82338"/>
                </a:lnTo>
                <a:lnTo>
                  <a:pt x="30983" y="82325"/>
                </a:lnTo>
                <a:lnTo>
                  <a:pt x="30978" y="82326"/>
                </a:lnTo>
                <a:cubicBezTo>
                  <a:pt x="30972" y="82226"/>
                  <a:pt x="30972" y="82126"/>
                  <a:pt x="30972" y="82026"/>
                </a:cubicBezTo>
                <a:cubicBezTo>
                  <a:pt x="30972" y="81877"/>
                  <a:pt x="30973" y="81728"/>
                  <a:pt x="30986" y="81580"/>
                </a:cubicBezTo>
                <a:cubicBezTo>
                  <a:pt x="30985" y="80758"/>
                  <a:pt x="31009" y="79947"/>
                  <a:pt x="31059" y="79153"/>
                </a:cubicBezTo>
                <a:lnTo>
                  <a:pt x="31065" y="78978"/>
                </a:lnTo>
                <a:cubicBezTo>
                  <a:pt x="31066" y="78978"/>
                  <a:pt x="31068" y="78978"/>
                  <a:pt x="31069" y="78976"/>
                </a:cubicBezTo>
                <a:cubicBezTo>
                  <a:pt x="31564" y="69715"/>
                  <a:pt x="34330" y="62345"/>
                  <a:pt x="37862" y="60786"/>
                </a:cubicBezTo>
                <a:lnTo>
                  <a:pt x="37864" y="60756"/>
                </a:lnTo>
                <a:cubicBezTo>
                  <a:pt x="37916" y="60729"/>
                  <a:pt x="37968" y="60705"/>
                  <a:pt x="38023" y="60716"/>
                </a:cubicBezTo>
                <a:cubicBezTo>
                  <a:pt x="38330" y="60570"/>
                  <a:pt x="38644" y="60491"/>
                  <a:pt x="38963" y="60478"/>
                </a:cubicBezTo>
                <a:close/>
                <a:moveTo>
                  <a:pt x="22700" y="60435"/>
                </a:moveTo>
                <a:lnTo>
                  <a:pt x="22868" y="60478"/>
                </a:lnTo>
                <a:cubicBezTo>
                  <a:pt x="23187" y="60491"/>
                  <a:pt x="23501" y="60570"/>
                  <a:pt x="23808" y="60716"/>
                </a:cubicBezTo>
                <a:cubicBezTo>
                  <a:pt x="23862" y="60705"/>
                  <a:pt x="23915" y="60729"/>
                  <a:pt x="23967" y="60756"/>
                </a:cubicBezTo>
                <a:lnTo>
                  <a:pt x="23968" y="60786"/>
                </a:lnTo>
                <a:cubicBezTo>
                  <a:pt x="27500" y="62345"/>
                  <a:pt x="30266" y="69715"/>
                  <a:pt x="30761" y="78976"/>
                </a:cubicBezTo>
                <a:cubicBezTo>
                  <a:pt x="30763" y="78978"/>
                  <a:pt x="30765" y="78978"/>
                  <a:pt x="30766" y="78978"/>
                </a:cubicBezTo>
                <a:lnTo>
                  <a:pt x="30772" y="79153"/>
                </a:lnTo>
                <a:cubicBezTo>
                  <a:pt x="30821" y="79947"/>
                  <a:pt x="30845" y="80758"/>
                  <a:pt x="30845" y="81580"/>
                </a:cubicBezTo>
                <a:cubicBezTo>
                  <a:pt x="30858" y="81728"/>
                  <a:pt x="30859" y="81877"/>
                  <a:pt x="30859" y="82026"/>
                </a:cubicBezTo>
                <a:cubicBezTo>
                  <a:pt x="30859" y="82126"/>
                  <a:pt x="30858" y="82226"/>
                  <a:pt x="30853" y="82326"/>
                </a:cubicBezTo>
                <a:lnTo>
                  <a:pt x="30848" y="82325"/>
                </a:lnTo>
                <a:lnTo>
                  <a:pt x="30848" y="82338"/>
                </a:lnTo>
                <a:lnTo>
                  <a:pt x="30679" y="82295"/>
                </a:lnTo>
                <a:cubicBezTo>
                  <a:pt x="30360" y="82282"/>
                  <a:pt x="30047" y="82203"/>
                  <a:pt x="29740" y="82058"/>
                </a:cubicBezTo>
                <a:cubicBezTo>
                  <a:pt x="29685" y="82069"/>
                  <a:pt x="29632" y="82044"/>
                  <a:pt x="29580" y="82017"/>
                </a:cubicBezTo>
                <a:lnTo>
                  <a:pt x="29579" y="81987"/>
                </a:lnTo>
                <a:cubicBezTo>
                  <a:pt x="26047" y="80428"/>
                  <a:pt x="23281" y="73059"/>
                  <a:pt x="22786" y="63797"/>
                </a:cubicBezTo>
                <a:cubicBezTo>
                  <a:pt x="22784" y="63796"/>
                  <a:pt x="22783" y="63795"/>
                  <a:pt x="22781" y="63795"/>
                </a:cubicBezTo>
                <a:lnTo>
                  <a:pt x="22776" y="63620"/>
                </a:lnTo>
                <a:cubicBezTo>
                  <a:pt x="22726" y="62826"/>
                  <a:pt x="22702" y="62015"/>
                  <a:pt x="22702" y="61193"/>
                </a:cubicBezTo>
                <a:cubicBezTo>
                  <a:pt x="22689" y="61045"/>
                  <a:pt x="22689" y="60896"/>
                  <a:pt x="22689" y="60747"/>
                </a:cubicBezTo>
                <a:lnTo>
                  <a:pt x="22695" y="60447"/>
                </a:lnTo>
                <a:lnTo>
                  <a:pt x="22700" y="60448"/>
                </a:lnTo>
                <a:close/>
                <a:moveTo>
                  <a:pt x="22476" y="60435"/>
                </a:moveTo>
                <a:lnTo>
                  <a:pt x="22476" y="60448"/>
                </a:lnTo>
                <a:lnTo>
                  <a:pt x="22481" y="60447"/>
                </a:lnTo>
                <a:lnTo>
                  <a:pt x="22487" y="60747"/>
                </a:lnTo>
                <a:cubicBezTo>
                  <a:pt x="22487" y="60896"/>
                  <a:pt x="22486" y="61045"/>
                  <a:pt x="22473" y="61193"/>
                </a:cubicBezTo>
                <a:cubicBezTo>
                  <a:pt x="22474" y="62015"/>
                  <a:pt x="22450" y="62826"/>
                  <a:pt x="22400" y="63620"/>
                </a:cubicBezTo>
                <a:lnTo>
                  <a:pt x="22395" y="63795"/>
                </a:lnTo>
                <a:cubicBezTo>
                  <a:pt x="22393" y="63795"/>
                  <a:pt x="22391" y="63796"/>
                  <a:pt x="22390" y="63797"/>
                </a:cubicBezTo>
                <a:cubicBezTo>
                  <a:pt x="21895" y="73059"/>
                  <a:pt x="19129" y="80428"/>
                  <a:pt x="15597" y="81987"/>
                </a:cubicBezTo>
                <a:lnTo>
                  <a:pt x="15596" y="82017"/>
                </a:lnTo>
                <a:cubicBezTo>
                  <a:pt x="15543" y="82044"/>
                  <a:pt x="15491" y="82069"/>
                  <a:pt x="15436" y="82058"/>
                </a:cubicBezTo>
                <a:cubicBezTo>
                  <a:pt x="15129" y="82203"/>
                  <a:pt x="14815" y="82282"/>
                  <a:pt x="14497" y="82295"/>
                </a:cubicBezTo>
                <a:lnTo>
                  <a:pt x="14328" y="82338"/>
                </a:lnTo>
                <a:lnTo>
                  <a:pt x="14328" y="82325"/>
                </a:lnTo>
                <a:lnTo>
                  <a:pt x="14323" y="82326"/>
                </a:lnTo>
                <a:cubicBezTo>
                  <a:pt x="14317" y="82226"/>
                  <a:pt x="14317" y="82126"/>
                  <a:pt x="14317" y="82026"/>
                </a:cubicBezTo>
                <a:cubicBezTo>
                  <a:pt x="14317" y="81877"/>
                  <a:pt x="14318" y="81728"/>
                  <a:pt x="14331" y="81580"/>
                </a:cubicBezTo>
                <a:cubicBezTo>
                  <a:pt x="14330" y="80758"/>
                  <a:pt x="14354" y="79947"/>
                  <a:pt x="14404" y="79153"/>
                </a:cubicBezTo>
                <a:lnTo>
                  <a:pt x="14409" y="78978"/>
                </a:lnTo>
                <a:cubicBezTo>
                  <a:pt x="14411" y="78978"/>
                  <a:pt x="14413" y="78978"/>
                  <a:pt x="14414" y="78976"/>
                </a:cubicBezTo>
                <a:cubicBezTo>
                  <a:pt x="14909" y="69715"/>
                  <a:pt x="17675" y="62345"/>
                  <a:pt x="21207" y="60786"/>
                </a:cubicBezTo>
                <a:lnTo>
                  <a:pt x="21209" y="60756"/>
                </a:lnTo>
                <a:cubicBezTo>
                  <a:pt x="21261" y="60729"/>
                  <a:pt x="21313" y="60705"/>
                  <a:pt x="21368" y="60716"/>
                </a:cubicBezTo>
                <a:cubicBezTo>
                  <a:pt x="21675" y="60570"/>
                  <a:pt x="21989" y="60491"/>
                  <a:pt x="22308" y="60478"/>
                </a:cubicBezTo>
                <a:close/>
                <a:moveTo>
                  <a:pt x="6045" y="60435"/>
                </a:moveTo>
                <a:lnTo>
                  <a:pt x="6213" y="60478"/>
                </a:lnTo>
                <a:cubicBezTo>
                  <a:pt x="6532" y="60491"/>
                  <a:pt x="6846" y="60570"/>
                  <a:pt x="7153" y="60716"/>
                </a:cubicBezTo>
                <a:cubicBezTo>
                  <a:pt x="7207" y="60705"/>
                  <a:pt x="7260" y="60729"/>
                  <a:pt x="7312" y="60756"/>
                </a:cubicBezTo>
                <a:lnTo>
                  <a:pt x="7313" y="60786"/>
                </a:lnTo>
                <a:cubicBezTo>
                  <a:pt x="10845" y="62345"/>
                  <a:pt x="13611" y="69715"/>
                  <a:pt x="14106" y="78976"/>
                </a:cubicBezTo>
                <a:cubicBezTo>
                  <a:pt x="14108" y="78978"/>
                  <a:pt x="14110" y="78978"/>
                  <a:pt x="14111" y="78978"/>
                </a:cubicBezTo>
                <a:lnTo>
                  <a:pt x="14117" y="79153"/>
                </a:lnTo>
                <a:cubicBezTo>
                  <a:pt x="14166" y="79947"/>
                  <a:pt x="14190" y="80758"/>
                  <a:pt x="14190" y="81580"/>
                </a:cubicBezTo>
                <a:cubicBezTo>
                  <a:pt x="14203" y="81728"/>
                  <a:pt x="14204" y="81877"/>
                  <a:pt x="14204" y="82026"/>
                </a:cubicBezTo>
                <a:cubicBezTo>
                  <a:pt x="14204" y="82126"/>
                  <a:pt x="14203" y="82226"/>
                  <a:pt x="14198" y="82326"/>
                </a:cubicBezTo>
                <a:lnTo>
                  <a:pt x="14193" y="82325"/>
                </a:lnTo>
                <a:lnTo>
                  <a:pt x="14193" y="82338"/>
                </a:lnTo>
                <a:lnTo>
                  <a:pt x="14024" y="82295"/>
                </a:lnTo>
                <a:cubicBezTo>
                  <a:pt x="13705" y="82282"/>
                  <a:pt x="13392" y="82203"/>
                  <a:pt x="13085" y="82058"/>
                </a:cubicBezTo>
                <a:cubicBezTo>
                  <a:pt x="13030" y="82069"/>
                  <a:pt x="12977" y="82044"/>
                  <a:pt x="12925" y="82017"/>
                </a:cubicBezTo>
                <a:lnTo>
                  <a:pt x="12924" y="81987"/>
                </a:lnTo>
                <a:cubicBezTo>
                  <a:pt x="9392" y="80428"/>
                  <a:pt x="6626" y="73059"/>
                  <a:pt x="6131" y="63797"/>
                </a:cubicBezTo>
                <a:cubicBezTo>
                  <a:pt x="6129" y="63796"/>
                  <a:pt x="6128" y="63795"/>
                  <a:pt x="6126" y="63795"/>
                </a:cubicBezTo>
                <a:lnTo>
                  <a:pt x="6121" y="63620"/>
                </a:lnTo>
                <a:cubicBezTo>
                  <a:pt x="6071" y="62826"/>
                  <a:pt x="6047" y="62015"/>
                  <a:pt x="6047" y="61193"/>
                </a:cubicBezTo>
                <a:cubicBezTo>
                  <a:pt x="6034" y="61045"/>
                  <a:pt x="6034" y="60896"/>
                  <a:pt x="6034" y="60747"/>
                </a:cubicBezTo>
                <a:lnTo>
                  <a:pt x="6040" y="60447"/>
                </a:lnTo>
                <a:lnTo>
                  <a:pt x="6045" y="60448"/>
                </a:lnTo>
                <a:close/>
                <a:moveTo>
                  <a:pt x="5821" y="60435"/>
                </a:moveTo>
                <a:lnTo>
                  <a:pt x="5821" y="60448"/>
                </a:lnTo>
                <a:lnTo>
                  <a:pt x="5826" y="60447"/>
                </a:lnTo>
                <a:lnTo>
                  <a:pt x="5832" y="60747"/>
                </a:lnTo>
                <a:cubicBezTo>
                  <a:pt x="5832" y="60896"/>
                  <a:pt x="5831" y="61045"/>
                  <a:pt x="5818" y="61193"/>
                </a:cubicBezTo>
                <a:cubicBezTo>
                  <a:pt x="5819" y="62015"/>
                  <a:pt x="5795" y="62826"/>
                  <a:pt x="5745" y="63620"/>
                </a:cubicBezTo>
                <a:lnTo>
                  <a:pt x="5740" y="63795"/>
                </a:lnTo>
                <a:cubicBezTo>
                  <a:pt x="5738" y="63795"/>
                  <a:pt x="5736" y="63796"/>
                  <a:pt x="5735" y="63797"/>
                </a:cubicBezTo>
                <a:cubicBezTo>
                  <a:pt x="5291" y="72107"/>
                  <a:pt x="3018" y="78895"/>
                  <a:pt x="0" y="81288"/>
                </a:cubicBezTo>
                <a:lnTo>
                  <a:pt x="0" y="77815"/>
                </a:lnTo>
                <a:cubicBezTo>
                  <a:pt x="2256" y="75641"/>
                  <a:pt x="3958" y="70512"/>
                  <a:pt x="4421" y="64236"/>
                </a:cubicBezTo>
                <a:cubicBezTo>
                  <a:pt x="2548" y="65309"/>
                  <a:pt x="960" y="68335"/>
                  <a:pt x="0" y="72475"/>
                </a:cubicBezTo>
                <a:lnTo>
                  <a:pt x="0" y="67047"/>
                </a:lnTo>
                <a:cubicBezTo>
                  <a:pt x="1195" y="63821"/>
                  <a:pt x="2777" y="61570"/>
                  <a:pt x="4552" y="60786"/>
                </a:cubicBezTo>
                <a:lnTo>
                  <a:pt x="4554" y="60756"/>
                </a:lnTo>
                <a:cubicBezTo>
                  <a:pt x="4606" y="60729"/>
                  <a:pt x="4658" y="60705"/>
                  <a:pt x="4713" y="60716"/>
                </a:cubicBezTo>
                <a:cubicBezTo>
                  <a:pt x="5020" y="60570"/>
                  <a:pt x="5334" y="60491"/>
                  <a:pt x="5653" y="60478"/>
                </a:cubicBezTo>
                <a:close/>
                <a:moveTo>
                  <a:pt x="112723" y="42206"/>
                </a:moveTo>
                <a:cubicBezTo>
                  <a:pt x="110014" y="43747"/>
                  <a:pt x="107899" y="49340"/>
                  <a:pt x="107375" y="56395"/>
                </a:cubicBezTo>
                <a:cubicBezTo>
                  <a:pt x="110084" y="54855"/>
                  <a:pt x="112198" y="49261"/>
                  <a:pt x="112723" y="42206"/>
                </a:cubicBezTo>
                <a:close/>
                <a:moveTo>
                  <a:pt x="99003" y="42206"/>
                </a:moveTo>
                <a:cubicBezTo>
                  <a:pt x="99528" y="49261"/>
                  <a:pt x="101642" y="54855"/>
                  <a:pt x="104351" y="56395"/>
                </a:cubicBezTo>
                <a:cubicBezTo>
                  <a:pt x="103827" y="49340"/>
                  <a:pt x="101712" y="43747"/>
                  <a:pt x="99003" y="42206"/>
                </a:cubicBezTo>
                <a:close/>
                <a:moveTo>
                  <a:pt x="96068" y="42206"/>
                </a:moveTo>
                <a:cubicBezTo>
                  <a:pt x="93359" y="43747"/>
                  <a:pt x="91244" y="49340"/>
                  <a:pt x="90720" y="56395"/>
                </a:cubicBezTo>
                <a:cubicBezTo>
                  <a:pt x="93429" y="54855"/>
                  <a:pt x="95543" y="49261"/>
                  <a:pt x="96068" y="42206"/>
                </a:cubicBezTo>
                <a:close/>
                <a:moveTo>
                  <a:pt x="82348" y="42206"/>
                </a:moveTo>
                <a:cubicBezTo>
                  <a:pt x="82873" y="49261"/>
                  <a:pt x="84987" y="54855"/>
                  <a:pt x="87696" y="56395"/>
                </a:cubicBezTo>
                <a:cubicBezTo>
                  <a:pt x="87172" y="49340"/>
                  <a:pt x="85057" y="43747"/>
                  <a:pt x="82348" y="42206"/>
                </a:cubicBezTo>
                <a:close/>
                <a:moveTo>
                  <a:pt x="79413" y="42206"/>
                </a:moveTo>
                <a:cubicBezTo>
                  <a:pt x="76704" y="43747"/>
                  <a:pt x="74589" y="49340"/>
                  <a:pt x="74065" y="56395"/>
                </a:cubicBezTo>
                <a:cubicBezTo>
                  <a:pt x="76774" y="54855"/>
                  <a:pt x="78888" y="49261"/>
                  <a:pt x="79413" y="42206"/>
                </a:cubicBezTo>
                <a:close/>
                <a:moveTo>
                  <a:pt x="65693" y="42206"/>
                </a:moveTo>
                <a:cubicBezTo>
                  <a:pt x="66218" y="49261"/>
                  <a:pt x="68332" y="54855"/>
                  <a:pt x="71041" y="56395"/>
                </a:cubicBezTo>
                <a:cubicBezTo>
                  <a:pt x="70517" y="49340"/>
                  <a:pt x="68402" y="43747"/>
                  <a:pt x="65693" y="42206"/>
                </a:cubicBezTo>
                <a:close/>
                <a:moveTo>
                  <a:pt x="62757" y="42206"/>
                </a:moveTo>
                <a:cubicBezTo>
                  <a:pt x="60049" y="43747"/>
                  <a:pt x="57934" y="49340"/>
                  <a:pt x="57410" y="56395"/>
                </a:cubicBezTo>
                <a:cubicBezTo>
                  <a:pt x="60119" y="54855"/>
                  <a:pt x="62233" y="49261"/>
                  <a:pt x="62757" y="42206"/>
                </a:cubicBezTo>
                <a:close/>
                <a:moveTo>
                  <a:pt x="49038" y="42206"/>
                </a:moveTo>
                <a:cubicBezTo>
                  <a:pt x="49563" y="49261"/>
                  <a:pt x="51677" y="54855"/>
                  <a:pt x="54386" y="56395"/>
                </a:cubicBezTo>
                <a:cubicBezTo>
                  <a:pt x="53862" y="49340"/>
                  <a:pt x="51747" y="43747"/>
                  <a:pt x="49038" y="42206"/>
                </a:cubicBezTo>
                <a:close/>
                <a:moveTo>
                  <a:pt x="46102" y="42206"/>
                </a:moveTo>
                <a:cubicBezTo>
                  <a:pt x="43394" y="43747"/>
                  <a:pt x="41279" y="49340"/>
                  <a:pt x="40755" y="56395"/>
                </a:cubicBezTo>
                <a:cubicBezTo>
                  <a:pt x="43463" y="54855"/>
                  <a:pt x="45578" y="49261"/>
                  <a:pt x="46102" y="42206"/>
                </a:cubicBezTo>
                <a:close/>
                <a:moveTo>
                  <a:pt x="32383" y="42206"/>
                </a:moveTo>
                <a:cubicBezTo>
                  <a:pt x="32908" y="49261"/>
                  <a:pt x="35022" y="54855"/>
                  <a:pt x="37731" y="56395"/>
                </a:cubicBezTo>
                <a:cubicBezTo>
                  <a:pt x="37206" y="49340"/>
                  <a:pt x="35092" y="43747"/>
                  <a:pt x="32383" y="42206"/>
                </a:cubicBezTo>
                <a:close/>
                <a:moveTo>
                  <a:pt x="29447" y="42206"/>
                </a:moveTo>
                <a:cubicBezTo>
                  <a:pt x="26739" y="43747"/>
                  <a:pt x="24624" y="49340"/>
                  <a:pt x="24100" y="56395"/>
                </a:cubicBezTo>
                <a:cubicBezTo>
                  <a:pt x="26808" y="54855"/>
                  <a:pt x="28923" y="49261"/>
                  <a:pt x="29447" y="42206"/>
                </a:cubicBezTo>
                <a:close/>
                <a:moveTo>
                  <a:pt x="15728" y="42206"/>
                </a:moveTo>
                <a:cubicBezTo>
                  <a:pt x="16253" y="49261"/>
                  <a:pt x="18367" y="54855"/>
                  <a:pt x="21076" y="56395"/>
                </a:cubicBezTo>
                <a:cubicBezTo>
                  <a:pt x="20551" y="49340"/>
                  <a:pt x="18437" y="43747"/>
                  <a:pt x="15728" y="42206"/>
                </a:cubicBezTo>
                <a:close/>
                <a:moveTo>
                  <a:pt x="12792" y="42206"/>
                </a:moveTo>
                <a:cubicBezTo>
                  <a:pt x="10084" y="43747"/>
                  <a:pt x="7969" y="49340"/>
                  <a:pt x="7445" y="56395"/>
                </a:cubicBezTo>
                <a:cubicBezTo>
                  <a:pt x="10153" y="54855"/>
                  <a:pt x="12268" y="49261"/>
                  <a:pt x="12792" y="42206"/>
                </a:cubicBezTo>
                <a:close/>
                <a:moveTo>
                  <a:pt x="0" y="39477"/>
                </a:moveTo>
                <a:cubicBezTo>
                  <a:pt x="3018" y="41851"/>
                  <a:pt x="5291" y="48585"/>
                  <a:pt x="5735" y="56831"/>
                </a:cubicBezTo>
                <a:cubicBezTo>
                  <a:pt x="5736" y="56832"/>
                  <a:pt x="5738" y="56832"/>
                  <a:pt x="5740" y="56832"/>
                </a:cubicBezTo>
                <a:lnTo>
                  <a:pt x="5745" y="57006"/>
                </a:lnTo>
                <a:cubicBezTo>
                  <a:pt x="5795" y="57794"/>
                  <a:pt x="5819" y="58598"/>
                  <a:pt x="5818" y="59414"/>
                </a:cubicBezTo>
                <a:cubicBezTo>
                  <a:pt x="5831" y="59561"/>
                  <a:pt x="5832" y="59708"/>
                  <a:pt x="5832" y="59856"/>
                </a:cubicBezTo>
                <a:cubicBezTo>
                  <a:pt x="5832" y="59956"/>
                  <a:pt x="5832" y="60055"/>
                  <a:pt x="5826" y="60154"/>
                </a:cubicBezTo>
                <a:lnTo>
                  <a:pt x="5821" y="60153"/>
                </a:lnTo>
                <a:lnTo>
                  <a:pt x="5821" y="60166"/>
                </a:lnTo>
                <a:lnTo>
                  <a:pt x="5652" y="60124"/>
                </a:lnTo>
                <a:cubicBezTo>
                  <a:pt x="5334" y="60110"/>
                  <a:pt x="5020" y="60032"/>
                  <a:pt x="4713" y="59888"/>
                </a:cubicBezTo>
                <a:cubicBezTo>
                  <a:pt x="4658" y="59899"/>
                  <a:pt x="4606" y="59874"/>
                  <a:pt x="4554" y="59848"/>
                </a:cubicBezTo>
                <a:lnTo>
                  <a:pt x="4552" y="59818"/>
                </a:lnTo>
                <a:cubicBezTo>
                  <a:pt x="2777" y="59040"/>
                  <a:pt x="1195" y="56806"/>
                  <a:pt x="0" y="53606"/>
                </a:cubicBezTo>
                <a:lnTo>
                  <a:pt x="0" y="48221"/>
                </a:lnTo>
                <a:cubicBezTo>
                  <a:pt x="960" y="52329"/>
                  <a:pt x="2548" y="55330"/>
                  <a:pt x="4421" y="56395"/>
                </a:cubicBezTo>
                <a:cubicBezTo>
                  <a:pt x="3958" y="50168"/>
                  <a:pt x="2256" y="45080"/>
                  <a:pt x="0" y="42923"/>
                </a:cubicBezTo>
                <a:close/>
                <a:moveTo>
                  <a:pt x="114258" y="38435"/>
                </a:moveTo>
                <a:lnTo>
                  <a:pt x="114427" y="38477"/>
                </a:lnTo>
                <a:cubicBezTo>
                  <a:pt x="114745" y="38491"/>
                  <a:pt x="115059" y="38569"/>
                  <a:pt x="115366" y="38713"/>
                </a:cubicBezTo>
                <a:cubicBezTo>
                  <a:pt x="115421" y="38702"/>
                  <a:pt x="115473" y="38727"/>
                  <a:pt x="115526" y="38753"/>
                </a:cubicBezTo>
                <a:lnTo>
                  <a:pt x="115527" y="38783"/>
                </a:lnTo>
                <a:cubicBezTo>
                  <a:pt x="117264" y="39544"/>
                  <a:pt x="118816" y="41700"/>
                  <a:pt x="120000" y="44798"/>
                </a:cubicBezTo>
                <a:lnTo>
                  <a:pt x="120000" y="50048"/>
                </a:lnTo>
                <a:cubicBezTo>
                  <a:pt x="119032" y="46110"/>
                  <a:pt x="117480" y="43242"/>
                  <a:pt x="115658" y="42207"/>
                </a:cubicBezTo>
                <a:cubicBezTo>
                  <a:pt x="116116" y="48360"/>
                  <a:pt x="117783" y="53401"/>
                  <a:pt x="120000" y="55607"/>
                </a:cubicBezTo>
                <a:lnTo>
                  <a:pt x="120000" y="59072"/>
                </a:lnTo>
                <a:cubicBezTo>
                  <a:pt x="117022" y="56632"/>
                  <a:pt x="114785" y="49944"/>
                  <a:pt x="114345" y="41771"/>
                </a:cubicBezTo>
                <a:cubicBezTo>
                  <a:pt x="114343" y="41769"/>
                  <a:pt x="114341" y="41769"/>
                  <a:pt x="114340" y="41769"/>
                </a:cubicBezTo>
                <a:lnTo>
                  <a:pt x="114334" y="41595"/>
                </a:lnTo>
                <a:cubicBezTo>
                  <a:pt x="114285" y="40807"/>
                  <a:pt x="114260" y="40003"/>
                  <a:pt x="114261" y="39187"/>
                </a:cubicBezTo>
                <a:cubicBezTo>
                  <a:pt x="114248" y="39040"/>
                  <a:pt x="114247" y="38893"/>
                  <a:pt x="114247" y="38745"/>
                </a:cubicBezTo>
                <a:lnTo>
                  <a:pt x="114253" y="38447"/>
                </a:lnTo>
                <a:lnTo>
                  <a:pt x="114258" y="38448"/>
                </a:lnTo>
                <a:close/>
                <a:moveTo>
                  <a:pt x="114123" y="38435"/>
                </a:moveTo>
                <a:lnTo>
                  <a:pt x="114123" y="38448"/>
                </a:lnTo>
                <a:lnTo>
                  <a:pt x="114128" y="38447"/>
                </a:lnTo>
                <a:lnTo>
                  <a:pt x="114134" y="38745"/>
                </a:lnTo>
                <a:cubicBezTo>
                  <a:pt x="114134" y="38893"/>
                  <a:pt x="114133" y="39040"/>
                  <a:pt x="114120" y="39187"/>
                </a:cubicBezTo>
                <a:cubicBezTo>
                  <a:pt x="114121" y="40003"/>
                  <a:pt x="114096" y="40807"/>
                  <a:pt x="114047" y="41595"/>
                </a:cubicBezTo>
                <a:lnTo>
                  <a:pt x="114041" y="41769"/>
                </a:lnTo>
                <a:cubicBezTo>
                  <a:pt x="114040" y="41769"/>
                  <a:pt x="114038" y="41769"/>
                  <a:pt x="114036" y="41771"/>
                </a:cubicBezTo>
                <a:cubicBezTo>
                  <a:pt x="113542" y="50959"/>
                  <a:pt x="110775" y="58271"/>
                  <a:pt x="107243" y="59818"/>
                </a:cubicBezTo>
                <a:lnTo>
                  <a:pt x="107242" y="59848"/>
                </a:lnTo>
                <a:cubicBezTo>
                  <a:pt x="107190" y="59874"/>
                  <a:pt x="107138" y="59899"/>
                  <a:pt x="107083" y="59888"/>
                </a:cubicBezTo>
                <a:cubicBezTo>
                  <a:pt x="106776" y="60032"/>
                  <a:pt x="106462" y="60110"/>
                  <a:pt x="106143" y="60124"/>
                </a:cubicBezTo>
                <a:lnTo>
                  <a:pt x="105975" y="60166"/>
                </a:lnTo>
                <a:lnTo>
                  <a:pt x="105975" y="60153"/>
                </a:lnTo>
                <a:lnTo>
                  <a:pt x="105970" y="60154"/>
                </a:lnTo>
                <a:cubicBezTo>
                  <a:pt x="105964" y="60055"/>
                  <a:pt x="105964" y="59956"/>
                  <a:pt x="105964" y="59856"/>
                </a:cubicBezTo>
                <a:cubicBezTo>
                  <a:pt x="105964" y="59708"/>
                  <a:pt x="105965" y="59561"/>
                  <a:pt x="105977" y="59414"/>
                </a:cubicBezTo>
                <a:cubicBezTo>
                  <a:pt x="105977" y="58598"/>
                  <a:pt x="106001" y="57794"/>
                  <a:pt x="106051" y="57006"/>
                </a:cubicBezTo>
                <a:lnTo>
                  <a:pt x="106056" y="56832"/>
                </a:lnTo>
                <a:cubicBezTo>
                  <a:pt x="106058" y="56832"/>
                  <a:pt x="106060" y="56832"/>
                  <a:pt x="106061" y="56831"/>
                </a:cubicBezTo>
                <a:cubicBezTo>
                  <a:pt x="106556" y="47642"/>
                  <a:pt x="109322" y="40330"/>
                  <a:pt x="112854" y="38783"/>
                </a:cubicBezTo>
                <a:lnTo>
                  <a:pt x="112855" y="38753"/>
                </a:lnTo>
                <a:cubicBezTo>
                  <a:pt x="112908" y="38727"/>
                  <a:pt x="112960" y="38702"/>
                  <a:pt x="113015" y="38713"/>
                </a:cubicBezTo>
                <a:cubicBezTo>
                  <a:pt x="113322" y="38569"/>
                  <a:pt x="113636" y="38491"/>
                  <a:pt x="113955" y="38477"/>
                </a:cubicBezTo>
                <a:close/>
                <a:moveTo>
                  <a:pt x="97603" y="38435"/>
                </a:moveTo>
                <a:lnTo>
                  <a:pt x="97772" y="38477"/>
                </a:lnTo>
                <a:cubicBezTo>
                  <a:pt x="98090" y="38491"/>
                  <a:pt x="98404" y="38569"/>
                  <a:pt x="98711" y="38713"/>
                </a:cubicBezTo>
                <a:cubicBezTo>
                  <a:pt x="98766" y="38702"/>
                  <a:pt x="98818" y="38727"/>
                  <a:pt x="98871" y="38753"/>
                </a:cubicBezTo>
                <a:lnTo>
                  <a:pt x="98872" y="38783"/>
                </a:lnTo>
                <a:cubicBezTo>
                  <a:pt x="102404" y="40330"/>
                  <a:pt x="105170" y="47642"/>
                  <a:pt x="105665" y="56831"/>
                </a:cubicBezTo>
                <a:cubicBezTo>
                  <a:pt x="105666" y="56832"/>
                  <a:pt x="105668" y="56832"/>
                  <a:pt x="105670" y="56832"/>
                </a:cubicBezTo>
                <a:lnTo>
                  <a:pt x="105675" y="57006"/>
                </a:lnTo>
                <a:cubicBezTo>
                  <a:pt x="105725" y="57794"/>
                  <a:pt x="105749" y="58598"/>
                  <a:pt x="105749" y="59414"/>
                </a:cubicBezTo>
                <a:cubicBezTo>
                  <a:pt x="105761" y="59561"/>
                  <a:pt x="105762" y="59708"/>
                  <a:pt x="105762" y="59856"/>
                </a:cubicBezTo>
                <a:cubicBezTo>
                  <a:pt x="105762" y="59956"/>
                  <a:pt x="105762" y="60055"/>
                  <a:pt x="105756" y="60154"/>
                </a:cubicBezTo>
                <a:lnTo>
                  <a:pt x="105751" y="60153"/>
                </a:lnTo>
                <a:lnTo>
                  <a:pt x="105751" y="60166"/>
                </a:lnTo>
                <a:lnTo>
                  <a:pt x="105583" y="60124"/>
                </a:lnTo>
                <a:cubicBezTo>
                  <a:pt x="105264" y="60110"/>
                  <a:pt x="104950" y="60032"/>
                  <a:pt x="104643" y="59888"/>
                </a:cubicBezTo>
                <a:cubicBezTo>
                  <a:pt x="104588" y="59899"/>
                  <a:pt x="104536" y="59874"/>
                  <a:pt x="104484" y="59848"/>
                </a:cubicBezTo>
                <a:lnTo>
                  <a:pt x="104483" y="59818"/>
                </a:lnTo>
                <a:cubicBezTo>
                  <a:pt x="100951" y="58271"/>
                  <a:pt x="98184" y="50959"/>
                  <a:pt x="97690" y="41771"/>
                </a:cubicBezTo>
                <a:cubicBezTo>
                  <a:pt x="97688" y="41769"/>
                  <a:pt x="97686" y="41769"/>
                  <a:pt x="97685" y="41769"/>
                </a:cubicBezTo>
                <a:lnTo>
                  <a:pt x="97679" y="41595"/>
                </a:lnTo>
                <a:cubicBezTo>
                  <a:pt x="97630" y="40807"/>
                  <a:pt x="97605" y="40003"/>
                  <a:pt x="97606" y="39187"/>
                </a:cubicBezTo>
                <a:cubicBezTo>
                  <a:pt x="97593" y="39040"/>
                  <a:pt x="97592" y="38893"/>
                  <a:pt x="97592" y="38745"/>
                </a:cubicBezTo>
                <a:lnTo>
                  <a:pt x="97598" y="38447"/>
                </a:lnTo>
                <a:lnTo>
                  <a:pt x="97603" y="38448"/>
                </a:lnTo>
                <a:close/>
                <a:moveTo>
                  <a:pt x="97468" y="38435"/>
                </a:moveTo>
                <a:lnTo>
                  <a:pt x="97468" y="38448"/>
                </a:lnTo>
                <a:lnTo>
                  <a:pt x="97473" y="38447"/>
                </a:lnTo>
                <a:lnTo>
                  <a:pt x="97479" y="38745"/>
                </a:lnTo>
                <a:cubicBezTo>
                  <a:pt x="97479" y="38893"/>
                  <a:pt x="97478" y="39040"/>
                  <a:pt x="97465" y="39187"/>
                </a:cubicBezTo>
                <a:cubicBezTo>
                  <a:pt x="97466" y="40003"/>
                  <a:pt x="97441" y="40807"/>
                  <a:pt x="97392" y="41595"/>
                </a:cubicBezTo>
                <a:lnTo>
                  <a:pt x="97386" y="41769"/>
                </a:lnTo>
                <a:cubicBezTo>
                  <a:pt x="97385" y="41769"/>
                  <a:pt x="97383" y="41769"/>
                  <a:pt x="97381" y="41771"/>
                </a:cubicBezTo>
                <a:cubicBezTo>
                  <a:pt x="96887" y="50959"/>
                  <a:pt x="94120" y="58271"/>
                  <a:pt x="90588" y="59818"/>
                </a:cubicBezTo>
                <a:lnTo>
                  <a:pt x="90587" y="59848"/>
                </a:lnTo>
                <a:cubicBezTo>
                  <a:pt x="90535" y="59874"/>
                  <a:pt x="90483" y="59899"/>
                  <a:pt x="90428" y="59888"/>
                </a:cubicBezTo>
                <a:cubicBezTo>
                  <a:pt x="90121" y="60032"/>
                  <a:pt x="89807" y="60110"/>
                  <a:pt x="89488" y="60124"/>
                </a:cubicBezTo>
                <a:lnTo>
                  <a:pt x="89320" y="60166"/>
                </a:lnTo>
                <a:lnTo>
                  <a:pt x="89320" y="60153"/>
                </a:lnTo>
                <a:lnTo>
                  <a:pt x="89315" y="60154"/>
                </a:lnTo>
                <a:cubicBezTo>
                  <a:pt x="89309" y="60055"/>
                  <a:pt x="89309" y="59956"/>
                  <a:pt x="89309" y="59856"/>
                </a:cubicBezTo>
                <a:cubicBezTo>
                  <a:pt x="89309" y="59708"/>
                  <a:pt x="89310" y="59561"/>
                  <a:pt x="89322" y="59414"/>
                </a:cubicBezTo>
                <a:cubicBezTo>
                  <a:pt x="89322" y="58598"/>
                  <a:pt x="89346" y="57794"/>
                  <a:pt x="89396" y="57006"/>
                </a:cubicBezTo>
                <a:lnTo>
                  <a:pt x="89401" y="56832"/>
                </a:lnTo>
                <a:cubicBezTo>
                  <a:pt x="89403" y="56832"/>
                  <a:pt x="89405" y="56832"/>
                  <a:pt x="89406" y="56831"/>
                </a:cubicBezTo>
                <a:cubicBezTo>
                  <a:pt x="89901" y="47642"/>
                  <a:pt x="92667" y="40330"/>
                  <a:pt x="96199" y="38783"/>
                </a:cubicBezTo>
                <a:lnTo>
                  <a:pt x="96200" y="38753"/>
                </a:lnTo>
                <a:cubicBezTo>
                  <a:pt x="96253" y="38727"/>
                  <a:pt x="96305" y="38702"/>
                  <a:pt x="96360" y="38713"/>
                </a:cubicBezTo>
                <a:cubicBezTo>
                  <a:pt x="96667" y="38569"/>
                  <a:pt x="96981" y="38491"/>
                  <a:pt x="97299" y="38477"/>
                </a:cubicBezTo>
                <a:close/>
                <a:moveTo>
                  <a:pt x="80948" y="38435"/>
                </a:moveTo>
                <a:lnTo>
                  <a:pt x="81117" y="38477"/>
                </a:lnTo>
                <a:cubicBezTo>
                  <a:pt x="81435" y="38491"/>
                  <a:pt x="81749" y="38569"/>
                  <a:pt x="82056" y="38713"/>
                </a:cubicBezTo>
                <a:cubicBezTo>
                  <a:pt x="82111" y="38702"/>
                  <a:pt x="82163" y="38727"/>
                  <a:pt x="82216" y="38753"/>
                </a:cubicBezTo>
                <a:lnTo>
                  <a:pt x="82217" y="38783"/>
                </a:lnTo>
                <a:cubicBezTo>
                  <a:pt x="85749" y="40330"/>
                  <a:pt x="88515" y="47642"/>
                  <a:pt x="89010" y="56831"/>
                </a:cubicBezTo>
                <a:cubicBezTo>
                  <a:pt x="89011" y="56832"/>
                  <a:pt x="89013" y="56832"/>
                  <a:pt x="89015" y="56832"/>
                </a:cubicBezTo>
                <a:lnTo>
                  <a:pt x="89020" y="57006"/>
                </a:lnTo>
                <a:cubicBezTo>
                  <a:pt x="89070" y="57794"/>
                  <a:pt x="89094" y="58598"/>
                  <a:pt x="89094" y="59414"/>
                </a:cubicBezTo>
                <a:cubicBezTo>
                  <a:pt x="89106" y="59561"/>
                  <a:pt x="89107" y="59708"/>
                  <a:pt x="89107" y="59856"/>
                </a:cubicBezTo>
                <a:cubicBezTo>
                  <a:pt x="89107" y="59956"/>
                  <a:pt x="89107" y="60055"/>
                  <a:pt x="89101" y="60154"/>
                </a:cubicBezTo>
                <a:lnTo>
                  <a:pt x="89096" y="60153"/>
                </a:lnTo>
                <a:lnTo>
                  <a:pt x="89096" y="60166"/>
                </a:lnTo>
                <a:lnTo>
                  <a:pt x="88928" y="60124"/>
                </a:lnTo>
                <a:cubicBezTo>
                  <a:pt x="88609" y="60110"/>
                  <a:pt x="88295" y="60032"/>
                  <a:pt x="87988" y="59888"/>
                </a:cubicBezTo>
                <a:cubicBezTo>
                  <a:pt x="87933" y="59899"/>
                  <a:pt x="87881" y="59874"/>
                  <a:pt x="87829" y="59848"/>
                </a:cubicBezTo>
                <a:lnTo>
                  <a:pt x="87828" y="59818"/>
                </a:lnTo>
                <a:cubicBezTo>
                  <a:pt x="84296" y="58271"/>
                  <a:pt x="81529" y="50959"/>
                  <a:pt x="81035" y="41771"/>
                </a:cubicBezTo>
                <a:cubicBezTo>
                  <a:pt x="81033" y="41769"/>
                  <a:pt x="81031" y="41769"/>
                  <a:pt x="81030" y="41769"/>
                </a:cubicBezTo>
                <a:lnTo>
                  <a:pt x="81024" y="41595"/>
                </a:lnTo>
                <a:cubicBezTo>
                  <a:pt x="80975" y="40807"/>
                  <a:pt x="80950" y="40003"/>
                  <a:pt x="80951" y="39187"/>
                </a:cubicBezTo>
                <a:cubicBezTo>
                  <a:pt x="80938" y="39040"/>
                  <a:pt x="80937" y="38893"/>
                  <a:pt x="80937" y="38745"/>
                </a:cubicBezTo>
                <a:lnTo>
                  <a:pt x="80943" y="38447"/>
                </a:lnTo>
                <a:lnTo>
                  <a:pt x="80948" y="38448"/>
                </a:lnTo>
                <a:close/>
                <a:moveTo>
                  <a:pt x="80813" y="38435"/>
                </a:moveTo>
                <a:lnTo>
                  <a:pt x="80813" y="38448"/>
                </a:lnTo>
                <a:lnTo>
                  <a:pt x="80818" y="38447"/>
                </a:lnTo>
                <a:lnTo>
                  <a:pt x="80824" y="38745"/>
                </a:lnTo>
                <a:cubicBezTo>
                  <a:pt x="80824" y="38893"/>
                  <a:pt x="80823" y="39040"/>
                  <a:pt x="80810" y="39187"/>
                </a:cubicBezTo>
                <a:cubicBezTo>
                  <a:pt x="80811" y="40003"/>
                  <a:pt x="80786" y="40807"/>
                  <a:pt x="80737" y="41595"/>
                </a:cubicBezTo>
                <a:lnTo>
                  <a:pt x="80731" y="41769"/>
                </a:lnTo>
                <a:cubicBezTo>
                  <a:pt x="80730" y="41769"/>
                  <a:pt x="80728" y="41769"/>
                  <a:pt x="80726" y="41771"/>
                </a:cubicBezTo>
                <a:cubicBezTo>
                  <a:pt x="80232" y="50959"/>
                  <a:pt x="77465" y="58271"/>
                  <a:pt x="73933" y="59818"/>
                </a:cubicBezTo>
                <a:lnTo>
                  <a:pt x="73932" y="59848"/>
                </a:lnTo>
                <a:cubicBezTo>
                  <a:pt x="73880" y="59874"/>
                  <a:pt x="73828" y="59899"/>
                  <a:pt x="73773" y="59888"/>
                </a:cubicBezTo>
                <a:cubicBezTo>
                  <a:pt x="73466" y="60032"/>
                  <a:pt x="73152" y="60110"/>
                  <a:pt x="72833" y="60124"/>
                </a:cubicBezTo>
                <a:lnTo>
                  <a:pt x="72665" y="60166"/>
                </a:lnTo>
                <a:lnTo>
                  <a:pt x="72665" y="60153"/>
                </a:lnTo>
                <a:lnTo>
                  <a:pt x="72660" y="60154"/>
                </a:lnTo>
                <a:cubicBezTo>
                  <a:pt x="72654" y="60055"/>
                  <a:pt x="72654" y="59956"/>
                  <a:pt x="72654" y="59856"/>
                </a:cubicBezTo>
                <a:cubicBezTo>
                  <a:pt x="72654" y="59708"/>
                  <a:pt x="72654" y="59561"/>
                  <a:pt x="72667" y="59414"/>
                </a:cubicBezTo>
                <a:cubicBezTo>
                  <a:pt x="72667" y="58598"/>
                  <a:pt x="72691" y="57794"/>
                  <a:pt x="72741" y="57006"/>
                </a:cubicBezTo>
                <a:lnTo>
                  <a:pt x="72746" y="56832"/>
                </a:lnTo>
                <a:cubicBezTo>
                  <a:pt x="72748" y="56832"/>
                  <a:pt x="72750" y="56832"/>
                  <a:pt x="72751" y="56831"/>
                </a:cubicBezTo>
                <a:cubicBezTo>
                  <a:pt x="73246" y="47642"/>
                  <a:pt x="76012" y="40330"/>
                  <a:pt x="79544" y="38783"/>
                </a:cubicBezTo>
                <a:lnTo>
                  <a:pt x="79545" y="38753"/>
                </a:lnTo>
                <a:cubicBezTo>
                  <a:pt x="79598" y="38727"/>
                  <a:pt x="79650" y="38702"/>
                  <a:pt x="79705" y="38713"/>
                </a:cubicBezTo>
                <a:cubicBezTo>
                  <a:pt x="80012" y="38569"/>
                  <a:pt x="80326" y="38491"/>
                  <a:pt x="80644" y="38477"/>
                </a:cubicBezTo>
                <a:close/>
                <a:moveTo>
                  <a:pt x="64293" y="38435"/>
                </a:moveTo>
                <a:lnTo>
                  <a:pt x="64461" y="38477"/>
                </a:lnTo>
                <a:cubicBezTo>
                  <a:pt x="64780" y="38491"/>
                  <a:pt x="65094" y="38569"/>
                  <a:pt x="65401" y="38713"/>
                </a:cubicBezTo>
                <a:cubicBezTo>
                  <a:pt x="65456" y="38702"/>
                  <a:pt x="65508" y="38727"/>
                  <a:pt x="65561" y="38753"/>
                </a:cubicBezTo>
                <a:lnTo>
                  <a:pt x="65562" y="38783"/>
                </a:lnTo>
                <a:cubicBezTo>
                  <a:pt x="69094" y="40330"/>
                  <a:pt x="71860" y="47642"/>
                  <a:pt x="72355" y="56831"/>
                </a:cubicBezTo>
                <a:cubicBezTo>
                  <a:pt x="72356" y="56832"/>
                  <a:pt x="72358" y="56832"/>
                  <a:pt x="72360" y="56832"/>
                </a:cubicBezTo>
                <a:lnTo>
                  <a:pt x="72365" y="57006"/>
                </a:lnTo>
                <a:cubicBezTo>
                  <a:pt x="72415" y="57794"/>
                  <a:pt x="72439" y="58598"/>
                  <a:pt x="72439" y="59414"/>
                </a:cubicBezTo>
                <a:cubicBezTo>
                  <a:pt x="72451" y="59561"/>
                  <a:pt x="72452" y="59708"/>
                  <a:pt x="72452" y="59856"/>
                </a:cubicBezTo>
                <a:cubicBezTo>
                  <a:pt x="72452" y="59956"/>
                  <a:pt x="72452" y="60055"/>
                  <a:pt x="72446" y="60154"/>
                </a:cubicBezTo>
                <a:lnTo>
                  <a:pt x="72441" y="60153"/>
                </a:lnTo>
                <a:lnTo>
                  <a:pt x="72441" y="60166"/>
                </a:lnTo>
                <a:lnTo>
                  <a:pt x="72273" y="60124"/>
                </a:lnTo>
                <a:cubicBezTo>
                  <a:pt x="71954" y="60110"/>
                  <a:pt x="71640" y="60032"/>
                  <a:pt x="71333" y="59888"/>
                </a:cubicBezTo>
                <a:cubicBezTo>
                  <a:pt x="71278" y="59899"/>
                  <a:pt x="71226" y="59874"/>
                  <a:pt x="71174" y="59848"/>
                </a:cubicBezTo>
                <a:lnTo>
                  <a:pt x="71173" y="59818"/>
                </a:lnTo>
                <a:cubicBezTo>
                  <a:pt x="67641" y="58271"/>
                  <a:pt x="64874" y="50959"/>
                  <a:pt x="64380" y="41771"/>
                </a:cubicBezTo>
                <a:cubicBezTo>
                  <a:pt x="64378" y="41769"/>
                  <a:pt x="64376" y="41769"/>
                  <a:pt x="64375" y="41769"/>
                </a:cubicBezTo>
                <a:lnTo>
                  <a:pt x="64369" y="41595"/>
                </a:lnTo>
                <a:cubicBezTo>
                  <a:pt x="64319" y="40807"/>
                  <a:pt x="64295" y="40003"/>
                  <a:pt x="64296" y="39187"/>
                </a:cubicBezTo>
                <a:cubicBezTo>
                  <a:pt x="64283" y="39040"/>
                  <a:pt x="64282" y="38893"/>
                  <a:pt x="64282" y="38745"/>
                </a:cubicBezTo>
                <a:lnTo>
                  <a:pt x="64288" y="38447"/>
                </a:lnTo>
                <a:lnTo>
                  <a:pt x="64293" y="38448"/>
                </a:lnTo>
                <a:close/>
                <a:moveTo>
                  <a:pt x="64158" y="38435"/>
                </a:moveTo>
                <a:lnTo>
                  <a:pt x="64158" y="38448"/>
                </a:lnTo>
                <a:lnTo>
                  <a:pt x="64163" y="38447"/>
                </a:lnTo>
                <a:lnTo>
                  <a:pt x="64169" y="38745"/>
                </a:lnTo>
                <a:cubicBezTo>
                  <a:pt x="64169" y="38893"/>
                  <a:pt x="64168" y="39040"/>
                  <a:pt x="64155" y="39187"/>
                </a:cubicBezTo>
                <a:cubicBezTo>
                  <a:pt x="64156" y="40003"/>
                  <a:pt x="64131" y="40807"/>
                  <a:pt x="64082" y="41595"/>
                </a:cubicBezTo>
                <a:lnTo>
                  <a:pt x="64076" y="41769"/>
                </a:lnTo>
                <a:cubicBezTo>
                  <a:pt x="64075" y="41769"/>
                  <a:pt x="64073" y="41769"/>
                  <a:pt x="64071" y="41771"/>
                </a:cubicBezTo>
                <a:cubicBezTo>
                  <a:pt x="63576" y="50959"/>
                  <a:pt x="60810" y="58271"/>
                  <a:pt x="57278" y="59818"/>
                </a:cubicBezTo>
                <a:lnTo>
                  <a:pt x="57277" y="59848"/>
                </a:lnTo>
                <a:cubicBezTo>
                  <a:pt x="57225" y="59874"/>
                  <a:pt x="57172" y="59899"/>
                  <a:pt x="57118" y="59888"/>
                </a:cubicBezTo>
                <a:cubicBezTo>
                  <a:pt x="56811" y="60032"/>
                  <a:pt x="56497" y="60110"/>
                  <a:pt x="56178" y="60124"/>
                </a:cubicBezTo>
                <a:lnTo>
                  <a:pt x="56010" y="60166"/>
                </a:lnTo>
                <a:lnTo>
                  <a:pt x="56010" y="60153"/>
                </a:lnTo>
                <a:lnTo>
                  <a:pt x="56005" y="60154"/>
                </a:lnTo>
                <a:cubicBezTo>
                  <a:pt x="55999" y="60055"/>
                  <a:pt x="55999" y="59956"/>
                  <a:pt x="55999" y="59856"/>
                </a:cubicBezTo>
                <a:cubicBezTo>
                  <a:pt x="55999" y="59708"/>
                  <a:pt x="55999" y="59561"/>
                  <a:pt x="56012" y="59414"/>
                </a:cubicBezTo>
                <a:cubicBezTo>
                  <a:pt x="56012" y="58598"/>
                  <a:pt x="56036" y="57794"/>
                  <a:pt x="56086" y="57006"/>
                </a:cubicBezTo>
                <a:lnTo>
                  <a:pt x="56091" y="56832"/>
                </a:lnTo>
                <a:cubicBezTo>
                  <a:pt x="56093" y="56832"/>
                  <a:pt x="56094" y="56832"/>
                  <a:pt x="56096" y="56831"/>
                </a:cubicBezTo>
                <a:cubicBezTo>
                  <a:pt x="56591" y="47642"/>
                  <a:pt x="59357" y="40330"/>
                  <a:pt x="62889" y="38783"/>
                </a:cubicBezTo>
                <a:lnTo>
                  <a:pt x="62890" y="38753"/>
                </a:lnTo>
                <a:cubicBezTo>
                  <a:pt x="62942" y="38727"/>
                  <a:pt x="62995" y="38702"/>
                  <a:pt x="63050" y="38713"/>
                </a:cubicBezTo>
                <a:cubicBezTo>
                  <a:pt x="63357" y="38569"/>
                  <a:pt x="63671" y="38491"/>
                  <a:pt x="63989" y="38477"/>
                </a:cubicBezTo>
                <a:close/>
                <a:moveTo>
                  <a:pt x="47638" y="38435"/>
                </a:moveTo>
                <a:lnTo>
                  <a:pt x="47806" y="38477"/>
                </a:lnTo>
                <a:cubicBezTo>
                  <a:pt x="48125" y="38491"/>
                  <a:pt x="48439" y="38569"/>
                  <a:pt x="48746" y="38713"/>
                </a:cubicBezTo>
                <a:cubicBezTo>
                  <a:pt x="48801" y="38702"/>
                  <a:pt x="48853" y="38727"/>
                  <a:pt x="48906" y="38753"/>
                </a:cubicBezTo>
                <a:lnTo>
                  <a:pt x="48907" y="38783"/>
                </a:lnTo>
                <a:cubicBezTo>
                  <a:pt x="52439" y="40330"/>
                  <a:pt x="55205" y="47642"/>
                  <a:pt x="55700" y="56831"/>
                </a:cubicBezTo>
                <a:cubicBezTo>
                  <a:pt x="55701" y="56832"/>
                  <a:pt x="55703" y="56832"/>
                  <a:pt x="55705" y="56832"/>
                </a:cubicBezTo>
                <a:lnTo>
                  <a:pt x="55710" y="57006"/>
                </a:lnTo>
                <a:cubicBezTo>
                  <a:pt x="55760" y="57794"/>
                  <a:pt x="55784" y="58598"/>
                  <a:pt x="55783" y="59414"/>
                </a:cubicBezTo>
                <a:cubicBezTo>
                  <a:pt x="55796" y="59561"/>
                  <a:pt x="55797" y="59708"/>
                  <a:pt x="55797" y="59856"/>
                </a:cubicBezTo>
                <a:cubicBezTo>
                  <a:pt x="55797" y="59956"/>
                  <a:pt x="55797" y="60055"/>
                  <a:pt x="55791" y="60154"/>
                </a:cubicBezTo>
                <a:lnTo>
                  <a:pt x="55786" y="60153"/>
                </a:lnTo>
                <a:lnTo>
                  <a:pt x="55786" y="60166"/>
                </a:lnTo>
                <a:lnTo>
                  <a:pt x="55617" y="60124"/>
                </a:lnTo>
                <a:cubicBezTo>
                  <a:pt x="55299" y="60110"/>
                  <a:pt x="54985" y="60032"/>
                  <a:pt x="54678" y="59888"/>
                </a:cubicBezTo>
                <a:cubicBezTo>
                  <a:pt x="54623" y="59899"/>
                  <a:pt x="54571" y="59874"/>
                  <a:pt x="54519" y="59848"/>
                </a:cubicBezTo>
                <a:lnTo>
                  <a:pt x="54517" y="59818"/>
                </a:lnTo>
                <a:cubicBezTo>
                  <a:pt x="50985" y="58271"/>
                  <a:pt x="48219" y="50959"/>
                  <a:pt x="47725" y="41771"/>
                </a:cubicBezTo>
                <a:cubicBezTo>
                  <a:pt x="47723" y="41769"/>
                  <a:pt x="47721" y="41769"/>
                  <a:pt x="47720" y="41769"/>
                </a:cubicBezTo>
                <a:lnTo>
                  <a:pt x="47714" y="41595"/>
                </a:lnTo>
                <a:cubicBezTo>
                  <a:pt x="47664" y="40807"/>
                  <a:pt x="47640" y="40003"/>
                  <a:pt x="47641" y="39187"/>
                </a:cubicBezTo>
                <a:cubicBezTo>
                  <a:pt x="47628" y="39040"/>
                  <a:pt x="47627" y="38893"/>
                  <a:pt x="47627" y="38745"/>
                </a:cubicBezTo>
                <a:lnTo>
                  <a:pt x="47633" y="38447"/>
                </a:lnTo>
                <a:lnTo>
                  <a:pt x="47638" y="38448"/>
                </a:lnTo>
                <a:close/>
                <a:moveTo>
                  <a:pt x="47503" y="38435"/>
                </a:moveTo>
                <a:lnTo>
                  <a:pt x="47503" y="38448"/>
                </a:lnTo>
                <a:lnTo>
                  <a:pt x="47508" y="38447"/>
                </a:lnTo>
                <a:lnTo>
                  <a:pt x="47514" y="38745"/>
                </a:lnTo>
                <a:cubicBezTo>
                  <a:pt x="47514" y="38893"/>
                  <a:pt x="47513" y="39040"/>
                  <a:pt x="47500" y="39187"/>
                </a:cubicBezTo>
                <a:cubicBezTo>
                  <a:pt x="47500" y="40003"/>
                  <a:pt x="47476" y="40807"/>
                  <a:pt x="47427" y="41595"/>
                </a:cubicBezTo>
                <a:lnTo>
                  <a:pt x="47421" y="41769"/>
                </a:lnTo>
                <a:cubicBezTo>
                  <a:pt x="47420" y="41769"/>
                  <a:pt x="47418" y="41769"/>
                  <a:pt x="47416" y="41771"/>
                </a:cubicBezTo>
                <a:cubicBezTo>
                  <a:pt x="46921" y="50959"/>
                  <a:pt x="44155" y="58271"/>
                  <a:pt x="40623" y="59818"/>
                </a:cubicBezTo>
                <a:lnTo>
                  <a:pt x="40622" y="59848"/>
                </a:lnTo>
                <a:cubicBezTo>
                  <a:pt x="40570" y="59874"/>
                  <a:pt x="40517" y="59899"/>
                  <a:pt x="40463" y="59888"/>
                </a:cubicBezTo>
                <a:cubicBezTo>
                  <a:pt x="40156" y="60032"/>
                  <a:pt x="39842" y="60110"/>
                  <a:pt x="39523" y="60124"/>
                </a:cubicBezTo>
                <a:lnTo>
                  <a:pt x="39355" y="60166"/>
                </a:lnTo>
                <a:lnTo>
                  <a:pt x="39355" y="60153"/>
                </a:lnTo>
                <a:lnTo>
                  <a:pt x="39350" y="60154"/>
                </a:lnTo>
                <a:cubicBezTo>
                  <a:pt x="39344" y="60055"/>
                  <a:pt x="39344" y="59956"/>
                  <a:pt x="39344" y="59856"/>
                </a:cubicBezTo>
                <a:cubicBezTo>
                  <a:pt x="39344" y="59708"/>
                  <a:pt x="39344" y="59561"/>
                  <a:pt x="39357" y="59414"/>
                </a:cubicBezTo>
                <a:cubicBezTo>
                  <a:pt x="39357" y="58598"/>
                  <a:pt x="39381" y="57794"/>
                  <a:pt x="39431" y="57006"/>
                </a:cubicBezTo>
                <a:lnTo>
                  <a:pt x="39436" y="56832"/>
                </a:lnTo>
                <a:cubicBezTo>
                  <a:pt x="39438" y="56832"/>
                  <a:pt x="39439" y="56832"/>
                  <a:pt x="39441" y="56831"/>
                </a:cubicBezTo>
                <a:cubicBezTo>
                  <a:pt x="39936" y="47642"/>
                  <a:pt x="42702" y="40330"/>
                  <a:pt x="46234" y="38783"/>
                </a:cubicBezTo>
                <a:lnTo>
                  <a:pt x="46235" y="38753"/>
                </a:lnTo>
                <a:cubicBezTo>
                  <a:pt x="46287" y="38727"/>
                  <a:pt x="46340" y="38702"/>
                  <a:pt x="46395" y="38713"/>
                </a:cubicBezTo>
                <a:cubicBezTo>
                  <a:pt x="46702" y="38569"/>
                  <a:pt x="47016" y="38491"/>
                  <a:pt x="47334" y="38477"/>
                </a:cubicBezTo>
                <a:close/>
                <a:moveTo>
                  <a:pt x="30983" y="38435"/>
                </a:moveTo>
                <a:lnTo>
                  <a:pt x="31151" y="38477"/>
                </a:lnTo>
                <a:cubicBezTo>
                  <a:pt x="31470" y="38491"/>
                  <a:pt x="31784" y="38569"/>
                  <a:pt x="32091" y="38713"/>
                </a:cubicBezTo>
                <a:cubicBezTo>
                  <a:pt x="32146" y="38702"/>
                  <a:pt x="32198" y="38727"/>
                  <a:pt x="32251" y="38753"/>
                </a:cubicBezTo>
                <a:lnTo>
                  <a:pt x="32252" y="38783"/>
                </a:lnTo>
                <a:cubicBezTo>
                  <a:pt x="35784" y="40330"/>
                  <a:pt x="38550" y="47642"/>
                  <a:pt x="39045" y="56831"/>
                </a:cubicBezTo>
                <a:cubicBezTo>
                  <a:pt x="39046" y="56832"/>
                  <a:pt x="39048" y="56832"/>
                  <a:pt x="39050" y="56832"/>
                </a:cubicBezTo>
                <a:lnTo>
                  <a:pt x="39055" y="57006"/>
                </a:lnTo>
                <a:cubicBezTo>
                  <a:pt x="39105" y="57794"/>
                  <a:pt x="39129" y="58598"/>
                  <a:pt x="39128" y="59414"/>
                </a:cubicBezTo>
                <a:cubicBezTo>
                  <a:pt x="39141" y="59561"/>
                  <a:pt x="39142" y="59708"/>
                  <a:pt x="39142" y="59856"/>
                </a:cubicBezTo>
                <a:cubicBezTo>
                  <a:pt x="39142" y="59956"/>
                  <a:pt x="39142" y="60055"/>
                  <a:pt x="39136" y="60154"/>
                </a:cubicBezTo>
                <a:lnTo>
                  <a:pt x="39131" y="60153"/>
                </a:lnTo>
                <a:lnTo>
                  <a:pt x="39131" y="60166"/>
                </a:lnTo>
                <a:lnTo>
                  <a:pt x="38962" y="60124"/>
                </a:lnTo>
                <a:cubicBezTo>
                  <a:pt x="38644" y="60110"/>
                  <a:pt x="38330" y="60032"/>
                  <a:pt x="38023" y="59888"/>
                </a:cubicBezTo>
                <a:cubicBezTo>
                  <a:pt x="37968" y="59899"/>
                  <a:pt x="37916" y="59874"/>
                  <a:pt x="37864" y="59848"/>
                </a:cubicBezTo>
                <a:lnTo>
                  <a:pt x="37862" y="59818"/>
                </a:lnTo>
                <a:cubicBezTo>
                  <a:pt x="34330" y="58271"/>
                  <a:pt x="31564" y="50959"/>
                  <a:pt x="31069" y="41771"/>
                </a:cubicBezTo>
                <a:cubicBezTo>
                  <a:pt x="31068" y="41769"/>
                  <a:pt x="31066" y="41769"/>
                  <a:pt x="31065" y="41769"/>
                </a:cubicBezTo>
                <a:lnTo>
                  <a:pt x="31059" y="41595"/>
                </a:lnTo>
                <a:cubicBezTo>
                  <a:pt x="31009" y="40807"/>
                  <a:pt x="30985" y="40003"/>
                  <a:pt x="30986" y="39187"/>
                </a:cubicBezTo>
                <a:cubicBezTo>
                  <a:pt x="30973" y="39040"/>
                  <a:pt x="30972" y="38893"/>
                  <a:pt x="30972" y="38745"/>
                </a:cubicBezTo>
                <a:lnTo>
                  <a:pt x="30978" y="38447"/>
                </a:lnTo>
                <a:lnTo>
                  <a:pt x="30983" y="38448"/>
                </a:lnTo>
                <a:close/>
                <a:moveTo>
                  <a:pt x="30848" y="38435"/>
                </a:moveTo>
                <a:lnTo>
                  <a:pt x="30848" y="38448"/>
                </a:lnTo>
                <a:lnTo>
                  <a:pt x="30853" y="38447"/>
                </a:lnTo>
                <a:lnTo>
                  <a:pt x="30859" y="38745"/>
                </a:lnTo>
                <a:cubicBezTo>
                  <a:pt x="30859" y="38893"/>
                  <a:pt x="30858" y="39040"/>
                  <a:pt x="30845" y="39187"/>
                </a:cubicBezTo>
                <a:cubicBezTo>
                  <a:pt x="30845" y="40003"/>
                  <a:pt x="30821" y="40807"/>
                  <a:pt x="30772" y="41595"/>
                </a:cubicBezTo>
                <a:lnTo>
                  <a:pt x="30766" y="41769"/>
                </a:lnTo>
                <a:cubicBezTo>
                  <a:pt x="30765" y="41769"/>
                  <a:pt x="30763" y="41769"/>
                  <a:pt x="30761" y="41771"/>
                </a:cubicBezTo>
                <a:cubicBezTo>
                  <a:pt x="30266" y="50959"/>
                  <a:pt x="27500" y="58271"/>
                  <a:pt x="23968" y="59818"/>
                </a:cubicBezTo>
                <a:lnTo>
                  <a:pt x="23967" y="59848"/>
                </a:lnTo>
                <a:cubicBezTo>
                  <a:pt x="23915" y="59874"/>
                  <a:pt x="23862" y="59899"/>
                  <a:pt x="23808" y="59888"/>
                </a:cubicBezTo>
                <a:cubicBezTo>
                  <a:pt x="23501" y="60032"/>
                  <a:pt x="23187" y="60110"/>
                  <a:pt x="22868" y="60124"/>
                </a:cubicBezTo>
                <a:lnTo>
                  <a:pt x="22700" y="60166"/>
                </a:lnTo>
                <a:lnTo>
                  <a:pt x="22700" y="60153"/>
                </a:lnTo>
                <a:lnTo>
                  <a:pt x="22695" y="60154"/>
                </a:lnTo>
                <a:cubicBezTo>
                  <a:pt x="22689" y="60055"/>
                  <a:pt x="22689" y="59956"/>
                  <a:pt x="22689" y="59856"/>
                </a:cubicBezTo>
                <a:cubicBezTo>
                  <a:pt x="22689" y="59708"/>
                  <a:pt x="22689" y="59561"/>
                  <a:pt x="22702" y="59414"/>
                </a:cubicBezTo>
                <a:cubicBezTo>
                  <a:pt x="22702" y="58598"/>
                  <a:pt x="22726" y="57794"/>
                  <a:pt x="22776" y="57006"/>
                </a:cubicBezTo>
                <a:lnTo>
                  <a:pt x="22781" y="56832"/>
                </a:lnTo>
                <a:cubicBezTo>
                  <a:pt x="22783" y="56832"/>
                  <a:pt x="22784" y="56832"/>
                  <a:pt x="22786" y="56831"/>
                </a:cubicBezTo>
                <a:cubicBezTo>
                  <a:pt x="23281" y="47642"/>
                  <a:pt x="26047" y="40330"/>
                  <a:pt x="29579" y="38783"/>
                </a:cubicBezTo>
                <a:lnTo>
                  <a:pt x="29580" y="38753"/>
                </a:lnTo>
                <a:cubicBezTo>
                  <a:pt x="29632" y="38727"/>
                  <a:pt x="29685" y="38702"/>
                  <a:pt x="29740" y="38713"/>
                </a:cubicBezTo>
                <a:cubicBezTo>
                  <a:pt x="30047" y="38569"/>
                  <a:pt x="30361" y="38491"/>
                  <a:pt x="30679" y="38477"/>
                </a:cubicBezTo>
                <a:close/>
                <a:moveTo>
                  <a:pt x="14328" y="38435"/>
                </a:moveTo>
                <a:lnTo>
                  <a:pt x="14496" y="38477"/>
                </a:lnTo>
                <a:cubicBezTo>
                  <a:pt x="14815" y="38491"/>
                  <a:pt x="15129" y="38569"/>
                  <a:pt x="15436" y="38713"/>
                </a:cubicBezTo>
                <a:cubicBezTo>
                  <a:pt x="15491" y="38702"/>
                  <a:pt x="15543" y="38727"/>
                  <a:pt x="15596" y="38753"/>
                </a:cubicBezTo>
                <a:lnTo>
                  <a:pt x="15597" y="38783"/>
                </a:lnTo>
                <a:cubicBezTo>
                  <a:pt x="19129" y="40330"/>
                  <a:pt x="21895" y="47642"/>
                  <a:pt x="22390" y="56831"/>
                </a:cubicBezTo>
                <a:cubicBezTo>
                  <a:pt x="22391" y="56832"/>
                  <a:pt x="22393" y="56832"/>
                  <a:pt x="22395" y="56832"/>
                </a:cubicBezTo>
                <a:lnTo>
                  <a:pt x="22400" y="57006"/>
                </a:lnTo>
                <a:cubicBezTo>
                  <a:pt x="22450" y="57794"/>
                  <a:pt x="22474" y="58598"/>
                  <a:pt x="22473" y="59414"/>
                </a:cubicBezTo>
                <a:cubicBezTo>
                  <a:pt x="22486" y="59561"/>
                  <a:pt x="22487" y="59708"/>
                  <a:pt x="22487" y="59856"/>
                </a:cubicBezTo>
                <a:cubicBezTo>
                  <a:pt x="22487" y="59956"/>
                  <a:pt x="22487" y="60055"/>
                  <a:pt x="22481" y="60154"/>
                </a:cubicBezTo>
                <a:lnTo>
                  <a:pt x="22476" y="60153"/>
                </a:lnTo>
                <a:lnTo>
                  <a:pt x="22476" y="60166"/>
                </a:lnTo>
                <a:lnTo>
                  <a:pt x="22307" y="60124"/>
                </a:lnTo>
                <a:cubicBezTo>
                  <a:pt x="21989" y="60110"/>
                  <a:pt x="21675" y="60032"/>
                  <a:pt x="21368" y="59888"/>
                </a:cubicBezTo>
                <a:cubicBezTo>
                  <a:pt x="21313" y="59899"/>
                  <a:pt x="21261" y="59874"/>
                  <a:pt x="21209" y="59848"/>
                </a:cubicBezTo>
                <a:lnTo>
                  <a:pt x="21207" y="59818"/>
                </a:lnTo>
                <a:cubicBezTo>
                  <a:pt x="17675" y="58271"/>
                  <a:pt x="14909" y="50959"/>
                  <a:pt x="14414" y="41771"/>
                </a:cubicBezTo>
                <a:cubicBezTo>
                  <a:pt x="14413" y="41769"/>
                  <a:pt x="14411" y="41769"/>
                  <a:pt x="14409" y="41769"/>
                </a:cubicBezTo>
                <a:lnTo>
                  <a:pt x="14404" y="41595"/>
                </a:lnTo>
                <a:cubicBezTo>
                  <a:pt x="14354" y="40807"/>
                  <a:pt x="14330" y="40003"/>
                  <a:pt x="14331" y="39187"/>
                </a:cubicBezTo>
                <a:cubicBezTo>
                  <a:pt x="14318" y="39040"/>
                  <a:pt x="14317" y="38893"/>
                  <a:pt x="14317" y="38745"/>
                </a:cubicBezTo>
                <a:lnTo>
                  <a:pt x="14323" y="38447"/>
                </a:lnTo>
                <a:lnTo>
                  <a:pt x="14328" y="38448"/>
                </a:lnTo>
                <a:close/>
                <a:moveTo>
                  <a:pt x="14192" y="38435"/>
                </a:moveTo>
                <a:lnTo>
                  <a:pt x="14193" y="38448"/>
                </a:lnTo>
                <a:lnTo>
                  <a:pt x="14198" y="38447"/>
                </a:lnTo>
                <a:lnTo>
                  <a:pt x="14203" y="38745"/>
                </a:lnTo>
                <a:cubicBezTo>
                  <a:pt x="14203" y="38893"/>
                  <a:pt x="14203" y="39040"/>
                  <a:pt x="14190" y="39187"/>
                </a:cubicBezTo>
                <a:cubicBezTo>
                  <a:pt x="14190" y="40003"/>
                  <a:pt x="14166" y="40807"/>
                  <a:pt x="14117" y="41595"/>
                </a:cubicBezTo>
                <a:lnTo>
                  <a:pt x="14111" y="41769"/>
                </a:lnTo>
                <a:cubicBezTo>
                  <a:pt x="14110" y="41769"/>
                  <a:pt x="14108" y="41769"/>
                  <a:pt x="14106" y="41771"/>
                </a:cubicBezTo>
                <a:cubicBezTo>
                  <a:pt x="13611" y="50959"/>
                  <a:pt x="10845" y="58271"/>
                  <a:pt x="7313" y="59818"/>
                </a:cubicBezTo>
                <a:lnTo>
                  <a:pt x="7312" y="59848"/>
                </a:lnTo>
                <a:cubicBezTo>
                  <a:pt x="7260" y="59874"/>
                  <a:pt x="7207" y="59899"/>
                  <a:pt x="7153" y="59888"/>
                </a:cubicBezTo>
                <a:cubicBezTo>
                  <a:pt x="6846" y="60032"/>
                  <a:pt x="6532" y="60110"/>
                  <a:pt x="6213" y="60124"/>
                </a:cubicBezTo>
                <a:lnTo>
                  <a:pt x="6045" y="60166"/>
                </a:lnTo>
                <a:lnTo>
                  <a:pt x="6045" y="60153"/>
                </a:lnTo>
                <a:lnTo>
                  <a:pt x="6040" y="60154"/>
                </a:lnTo>
                <a:cubicBezTo>
                  <a:pt x="6034" y="60055"/>
                  <a:pt x="6034" y="59956"/>
                  <a:pt x="6034" y="59856"/>
                </a:cubicBezTo>
                <a:cubicBezTo>
                  <a:pt x="6034" y="59708"/>
                  <a:pt x="6034" y="59561"/>
                  <a:pt x="6047" y="59414"/>
                </a:cubicBezTo>
                <a:cubicBezTo>
                  <a:pt x="6047" y="58598"/>
                  <a:pt x="6071" y="57794"/>
                  <a:pt x="6121" y="57006"/>
                </a:cubicBezTo>
                <a:lnTo>
                  <a:pt x="6126" y="56832"/>
                </a:lnTo>
                <a:cubicBezTo>
                  <a:pt x="6128" y="56832"/>
                  <a:pt x="6129" y="56832"/>
                  <a:pt x="6131" y="56831"/>
                </a:cubicBezTo>
                <a:cubicBezTo>
                  <a:pt x="6626" y="47642"/>
                  <a:pt x="9392" y="40330"/>
                  <a:pt x="12924" y="38783"/>
                </a:cubicBezTo>
                <a:lnTo>
                  <a:pt x="12925" y="38753"/>
                </a:lnTo>
                <a:cubicBezTo>
                  <a:pt x="12977" y="38727"/>
                  <a:pt x="13030" y="38702"/>
                  <a:pt x="13085" y="38713"/>
                </a:cubicBezTo>
                <a:cubicBezTo>
                  <a:pt x="13392" y="38569"/>
                  <a:pt x="13706" y="38491"/>
                  <a:pt x="14024" y="38477"/>
                </a:cubicBezTo>
                <a:close/>
                <a:moveTo>
                  <a:pt x="107375" y="19700"/>
                </a:moveTo>
                <a:cubicBezTo>
                  <a:pt x="107899" y="26811"/>
                  <a:pt x="110014" y="32448"/>
                  <a:pt x="112723" y="34001"/>
                </a:cubicBezTo>
                <a:cubicBezTo>
                  <a:pt x="112198" y="26890"/>
                  <a:pt x="110084" y="21253"/>
                  <a:pt x="107375" y="19700"/>
                </a:cubicBezTo>
                <a:close/>
                <a:moveTo>
                  <a:pt x="104351" y="19700"/>
                </a:moveTo>
                <a:cubicBezTo>
                  <a:pt x="101642" y="21253"/>
                  <a:pt x="99528" y="26890"/>
                  <a:pt x="99003" y="34001"/>
                </a:cubicBezTo>
                <a:cubicBezTo>
                  <a:pt x="101712" y="32448"/>
                  <a:pt x="103827" y="26811"/>
                  <a:pt x="104351" y="19700"/>
                </a:cubicBezTo>
                <a:close/>
                <a:moveTo>
                  <a:pt x="90720" y="19700"/>
                </a:moveTo>
                <a:cubicBezTo>
                  <a:pt x="91244" y="26811"/>
                  <a:pt x="93359" y="32448"/>
                  <a:pt x="96068" y="34001"/>
                </a:cubicBezTo>
                <a:cubicBezTo>
                  <a:pt x="95543" y="26890"/>
                  <a:pt x="93429" y="21253"/>
                  <a:pt x="90720" y="19700"/>
                </a:cubicBezTo>
                <a:close/>
                <a:moveTo>
                  <a:pt x="87696" y="19700"/>
                </a:moveTo>
                <a:cubicBezTo>
                  <a:pt x="84987" y="21253"/>
                  <a:pt x="82873" y="26890"/>
                  <a:pt x="82348" y="34001"/>
                </a:cubicBezTo>
                <a:cubicBezTo>
                  <a:pt x="85057" y="32448"/>
                  <a:pt x="87172" y="26811"/>
                  <a:pt x="87696" y="19700"/>
                </a:cubicBezTo>
                <a:close/>
                <a:moveTo>
                  <a:pt x="74065" y="19700"/>
                </a:moveTo>
                <a:cubicBezTo>
                  <a:pt x="74589" y="26811"/>
                  <a:pt x="76704" y="32448"/>
                  <a:pt x="79413" y="34001"/>
                </a:cubicBezTo>
                <a:cubicBezTo>
                  <a:pt x="78888" y="26890"/>
                  <a:pt x="76774" y="21253"/>
                  <a:pt x="74065" y="19700"/>
                </a:cubicBezTo>
                <a:close/>
                <a:moveTo>
                  <a:pt x="71041" y="19700"/>
                </a:moveTo>
                <a:cubicBezTo>
                  <a:pt x="68332" y="21253"/>
                  <a:pt x="66218" y="26890"/>
                  <a:pt x="65693" y="34001"/>
                </a:cubicBezTo>
                <a:cubicBezTo>
                  <a:pt x="68402" y="32448"/>
                  <a:pt x="70517" y="26811"/>
                  <a:pt x="71041" y="19700"/>
                </a:cubicBezTo>
                <a:close/>
                <a:moveTo>
                  <a:pt x="57410" y="19700"/>
                </a:moveTo>
                <a:cubicBezTo>
                  <a:pt x="57934" y="26811"/>
                  <a:pt x="60049" y="32448"/>
                  <a:pt x="62758" y="34001"/>
                </a:cubicBezTo>
                <a:cubicBezTo>
                  <a:pt x="62233" y="26890"/>
                  <a:pt x="60119" y="21253"/>
                  <a:pt x="57410" y="19700"/>
                </a:cubicBezTo>
                <a:close/>
                <a:moveTo>
                  <a:pt x="54386" y="19700"/>
                </a:moveTo>
                <a:cubicBezTo>
                  <a:pt x="51677" y="21253"/>
                  <a:pt x="49563" y="26890"/>
                  <a:pt x="49038" y="34001"/>
                </a:cubicBezTo>
                <a:cubicBezTo>
                  <a:pt x="51747" y="32448"/>
                  <a:pt x="53862" y="26811"/>
                  <a:pt x="54386" y="19700"/>
                </a:cubicBezTo>
                <a:close/>
                <a:moveTo>
                  <a:pt x="40755" y="19700"/>
                </a:moveTo>
                <a:cubicBezTo>
                  <a:pt x="41279" y="26811"/>
                  <a:pt x="43394" y="32448"/>
                  <a:pt x="46102" y="34001"/>
                </a:cubicBezTo>
                <a:cubicBezTo>
                  <a:pt x="45578" y="26890"/>
                  <a:pt x="43464" y="21253"/>
                  <a:pt x="40755" y="19700"/>
                </a:cubicBezTo>
                <a:close/>
                <a:moveTo>
                  <a:pt x="37731" y="19700"/>
                </a:moveTo>
                <a:cubicBezTo>
                  <a:pt x="35022" y="21253"/>
                  <a:pt x="32908" y="26890"/>
                  <a:pt x="32383" y="34001"/>
                </a:cubicBezTo>
                <a:cubicBezTo>
                  <a:pt x="35092" y="32448"/>
                  <a:pt x="37206" y="26811"/>
                  <a:pt x="37731" y="19700"/>
                </a:cubicBezTo>
                <a:close/>
                <a:moveTo>
                  <a:pt x="24100" y="19700"/>
                </a:moveTo>
                <a:cubicBezTo>
                  <a:pt x="24624" y="26811"/>
                  <a:pt x="26739" y="32448"/>
                  <a:pt x="29447" y="34001"/>
                </a:cubicBezTo>
                <a:cubicBezTo>
                  <a:pt x="28923" y="26890"/>
                  <a:pt x="26808" y="21253"/>
                  <a:pt x="24100" y="19700"/>
                </a:cubicBezTo>
                <a:close/>
                <a:moveTo>
                  <a:pt x="21076" y="19700"/>
                </a:moveTo>
                <a:cubicBezTo>
                  <a:pt x="18367" y="21253"/>
                  <a:pt x="16253" y="26890"/>
                  <a:pt x="15728" y="34001"/>
                </a:cubicBezTo>
                <a:cubicBezTo>
                  <a:pt x="18437" y="32448"/>
                  <a:pt x="20551" y="26811"/>
                  <a:pt x="21076" y="19700"/>
                </a:cubicBezTo>
                <a:close/>
                <a:moveTo>
                  <a:pt x="7445" y="19700"/>
                </a:moveTo>
                <a:cubicBezTo>
                  <a:pt x="7969" y="26811"/>
                  <a:pt x="10084" y="32448"/>
                  <a:pt x="12792" y="34001"/>
                </a:cubicBezTo>
                <a:cubicBezTo>
                  <a:pt x="12268" y="26890"/>
                  <a:pt x="10153" y="21253"/>
                  <a:pt x="7445" y="19700"/>
                </a:cubicBezTo>
                <a:close/>
                <a:moveTo>
                  <a:pt x="120000" y="17002"/>
                </a:moveTo>
                <a:lnTo>
                  <a:pt x="120000" y="20494"/>
                </a:lnTo>
                <a:cubicBezTo>
                  <a:pt x="117783" y="22717"/>
                  <a:pt x="116116" y="27799"/>
                  <a:pt x="115658" y="34001"/>
                </a:cubicBezTo>
                <a:cubicBezTo>
                  <a:pt x="117480" y="32957"/>
                  <a:pt x="119032" y="30066"/>
                  <a:pt x="120000" y="26098"/>
                </a:cubicBezTo>
                <a:lnTo>
                  <a:pt x="120000" y="31388"/>
                </a:lnTo>
                <a:cubicBezTo>
                  <a:pt x="118816" y="34512"/>
                  <a:pt x="117264" y="36684"/>
                  <a:pt x="115527" y="37451"/>
                </a:cubicBezTo>
                <a:lnTo>
                  <a:pt x="115526" y="37481"/>
                </a:lnTo>
                <a:cubicBezTo>
                  <a:pt x="115473" y="37508"/>
                  <a:pt x="115421" y="37533"/>
                  <a:pt x="115366" y="37522"/>
                </a:cubicBezTo>
                <a:cubicBezTo>
                  <a:pt x="115059" y="37667"/>
                  <a:pt x="114746" y="37746"/>
                  <a:pt x="114427" y="37759"/>
                </a:cubicBezTo>
                <a:lnTo>
                  <a:pt x="114258" y="37802"/>
                </a:lnTo>
                <a:lnTo>
                  <a:pt x="114258" y="37789"/>
                </a:lnTo>
                <a:lnTo>
                  <a:pt x="114253" y="37790"/>
                </a:lnTo>
                <a:cubicBezTo>
                  <a:pt x="114248" y="37690"/>
                  <a:pt x="114247" y="37590"/>
                  <a:pt x="114247" y="37490"/>
                </a:cubicBezTo>
                <a:cubicBezTo>
                  <a:pt x="114247" y="37341"/>
                  <a:pt x="114248" y="37192"/>
                  <a:pt x="114261" y="37044"/>
                </a:cubicBezTo>
                <a:cubicBezTo>
                  <a:pt x="114260" y="36222"/>
                  <a:pt x="114285" y="35411"/>
                  <a:pt x="114334" y="34617"/>
                </a:cubicBezTo>
                <a:lnTo>
                  <a:pt x="114340" y="34442"/>
                </a:lnTo>
                <a:cubicBezTo>
                  <a:pt x="114341" y="34442"/>
                  <a:pt x="114343" y="34441"/>
                  <a:pt x="114345" y="34440"/>
                </a:cubicBezTo>
                <a:cubicBezTo>
                  <a:pt x="114785" y="26202"/>
                  <a:pt x="117022" y="19462"/>
                  <a:pt x="120000" y="17002"/>
                </a:cubicBezTo>
                <a:close/>
                <a:moveTo>
                  <a:pt x="105975" y="15899"/>
                </a:moveTo>
                <a:lnTo>
                  <a:pt x="106143" y="15942"/>
                </a:lnTo>
                <a:cubicBezTo>
                  <a:pt x="106462" y="15955"/>
                  <a:pt x="106776" y="16034"/>
                  <a:pt x="107083" y="16179"/>
                </a:cubicBezTo>
                <a:cubicBezTo>
                  <a:pt x="107138" y="16168"/>
                  <a:pt x="107190" y="16193"/>
                  <a:pt x="107242" y="16220"/>
                </a:cubicBezTo>
                <a:lnTo>
                  <a:pt x="107243" y="16250"/>
                </a:lnTo>
                <a:cubicBezTo>
                  <a:pt x="110775" y="17809"/>
                  <a:pt x="113542" y="25178"/>
                  <a:pt x="114036" y="34440"/>
                </a:cubicBezTo>
                <a:cubicBezTo>
                  <a:pt x="114038" y="34441"/>
                  <a:pt x="114040" y="34442"/>
                  <a:pt x="114041" y="34442"/>
                </a:cubicBezTo>
                <a:lnTo>
                  <a:pt x="114047" y="34617"/>
                </a:lnTo>
                <a:cubicBezTo>
                  <a:pt x="114097" y="35411"/>
                  <a:pt x="114121" y="36222"/>
                  <a:pt x="114120" y="37044"/>
                </a:cubicBezTo>
                <a:cubicBezTo>
                  <a:pt x="114133" y="37192"/>
                  <a:pt x="114134" y="37341"/>
                  <a:pt x="114134" y="37490"/>
                </a:cubicBezTo>
                <a:cubicBezTo>
                  <a:pt x="114134" y="37590"/>
                  <a:pt x="114133" y="37690"/>
                  <a:pt x="114128" y="37790"/>
                </a:cubicBezTo>
                <a:lnTo>
                  <a:pt x="114123" y="37789"/>
                </a:lnTo>
                <a:lnTo>
                  <a:pt x="114123" y="37802"/>
                </a:lnTo>
                <a:lnTo>
                  <a:pt x="113954" y="37759"/>
                </a:lnTo>
                <a:cubicBezTo>
                  <a:pt x="113636" y="37746"/>
                  <a:pt x="113322" y="37667"/>
                  <a:pt x="113015" y="37522"/>
                </a:cubicBezTo>
                <a:cubicBezTo>
                  <a:pt x="112960" y="37533"/>
                  <a:pt x="112908" y="37508"/>
                  <a:pt x="112855" y="37481"/>
                </a:cubicBezTo>
                <a:lnTo>
                  <a:pt x="112854" y="37451"/>
                </a:lnTo>
                <a:cubicBezTo>
                  <a:pt x="109322" y="35892"/>
                  <a:pt x="106556" y="28522"/>
                  <a:pt x="106061" y="19261"/>
                </a:cubicBezTo>
                <a:cubicBezTo>
                  <a:pt x="106060" y="19260"/>
                  <a:pt x="106058" y="19259"/>
                  <a:pt x="106056" y="19259"/>
                </a:cubicBezTo>
                <a:lnTo>
                  <a:pt x="106051" y="19084"/>
                </a:lnTo>
                <a:cubicBezTo>
                  <a:pt x="106001" y="18290"/>
                  <a:pt x="105977" y="17479"/>
                  <a:pt x="105977" y="16657"/>
                </a:cubicBezTo>
                <a:cubicBezTo>
                  <a:pt x="105965" y="16509"/>
                  <a:pt x="105964" y="16360"/>
                  <a:pt x="105964" y="16211"/>
                </a:cubicBezTo>
                <a:lnTo>
                  <a:pt x="105970" y="15911"/>
                </a:lnTo>
                <a:lnTo>
                  <a:pt x="105975" y="15912"/>
                </a:lnTo>
                <a:close/>
                <a:moveTo>
                  <a:pt x="105751" y="15899"/>
                </a:moveTo>
                <a:lnTo>
                  <a:pt x="105751" y="15912"/>
                </a:lnTo>
                <a:lnTo>
                  <a:pt x="105756" y="15911"/>
                </a:lnTo>
                <a:lnTo>
                  <a:pt x="105762" y="16211"/>
                </a:lnTo>
                <a:cubicBezTo>
                  <a:pt x="105762" y="16360"/>
                  <a:pt x="105761" y="16509"/>
                  <a:pt x="105749" y="16657"/>
                </a:cubicBezTo>
                <a:cubicBezTo>
                  <a:pt x="105749" y="17479"/>
                  <a:pt x="105725" y="18290"/>
                  <a:pt x="105675" y="19084"/>
                </a:cubicBezTo>
                <a:lnTo>
                  <a:pt x="105670" y="19259"/>
                </a:lnTo>
                <a:cubicBezTo>
                  <a:pt x="105668" y="19259"/>
                  <a:pt x="105666" y="19260"/>
                  <a:pt x="105665" y="19261"/>
                </a:cubicBezTo>
                <a:cubicBezTo>
                  <a:pt x="105170" y="28522"/>
                  <a:pt x="102404" y="35892"/>
                  <a:pt x="98872" y="37451"/>
                </a:cubicBezTo>
                <a:lnTo>
                  <a:pt x="98871" y="37481"/>
                </a:lnTo>
                <a:cubicBezTo>
                  <a:pt x="98818" y="37508"/>
                  <a:pt x="98766" y="37533"/>
                  <a:pt x="98711" y="37522"/>
                </a:cubicBezTo>
                <a:cubicBezTo>
                  <a:pt x="98404" y="37667"/>
                  <a:pt x="98090" y="37746"/>
                  <a:pt x="97772" y="37759"/>
                </a:cubicBezTo>
                <a:lnTo>
                  <a:pt x="97603" y="37802"/>
                </a:lnTo>
                <a:lnTo>
                  <a:pt x="97603" y="37789"/>
                </a:lnTo>
                <a:lnTo>
                  <a:pt x="97598" y="37790"/>
                </a:lnTo>
                <a:cubicBezTo>
                  <a:pt x="97593" y="37690"/>
                  <a:pt x="97592" y="37590"/>
                  <a:pt x="97592" y="37490"/>
                </a:cubicBezTo>
                <a:cubicBezTo>
                  <a:pt x="97592" y="37341"/>
                  <a:pt x="97593" y="37192"/>
                  <a:pt x="97606" y="37044"/>
                </a:cubicBezTo>
                <a:cubicBezTo>
                  <a:pt x="97605" y="36222"/>
                  <a:pt x="97630" y="35411"/>
                  <a:pt x="97679" y="34617"/>
                </a:cubicBezTo>
                <a:lnTo>
                  <a:pt x="97685" y="34442"/>
                </a:lnTo>
                <a:cubicBezTo>
                  <a:pt x="97686" y="34442"/>
                  <a:pt x="97688" y="34441"/>
                  <a:pt x="97690" y="34440"/>
                </a:cubicBezTo>
                <a:cubicBezTo>
                  <a:pt x="98184" y="25178"/>
                  <a:pt x="100951" y="17809"/>
                  <a:pt x="104483" y="16250"/>
                </a:cubicBezTo>
                <a:lnTo>
                  <a:pt x="104484" y="16220"/>
                </a:lnTo>
                <a:cubicBezTo>
                  <a:pt x="104536" y="16193"/>
                  <a:pt x="104588" y="16168"/>
                  <a:pt x="104643" y="16179"/>
                </a:cubicBezTo>
                <a:cubicBezTo>
                  <a:pt x="104950" y="16034"/>
                  <a:pt x="105264" y="15955"/>
                  <a:pt x="105583" y="15942"/>
                </a:cubicBezTo>
                <a:close/>
                <a:moveTo>
                  <a:pt x="89320" y="15899"/>
                </a:moveTo>
                <a:lnTo>
                  <a:pt x="89488" y="15942"/>
                </a:lnTo>
                <a:cubicBezTo>
                  <a:pt x="89807" y="15955"/>
                  <a:pt x="90121" y="16034"/>
                  <a:pt x="90428" y="16179"/>
                </a:cubicBezTo>
                <a:cubicBezTo>
                  <a:pt x="90483" y="16168"/>
                  <a:pt x="90535" y="16193"/>
                  <a:pt x="90587" y="16220"/>
                </a:cubicBezTo>
                <a:lnTo>
                  <a:pt x="90588" y="16250"/>
                </a:lnTo>
                <a:cubicBezTo>
                  <a:pt x="94120" y="17809"/>
                  <a:pt x="96887" y="25178"/>
                  <a:pt x="97381" y="34440"/>
                </a:cubicBezTo>
                <a:cubicBezTo>
                  <a:pt x="97383" y="34441"/>
                  <a:pt x="97385" y="34442"/>
                  <a:pt x="97386" y="34442"/>
                </a:cubicBezTo>
                <a:lnTo>
                  <a:pt x="97392" y="34617"/>
                </a:lnTo>
                <a:cubicBezTo>
                  <a:pt x="97441" y="35411"/>
                  <a:pt x="97466" y="36222"/>
                  <a:pt x="97465" y="37044"/>
                </a:cubicBezTo>
                <a:cubicBezTo>
                  <a:pt x="97478" y="37192"/>
                  <a:pt x="97479" y="37341"/>
                  <a:pt x="97479" y="37490"/>
                </a:cubicBezTo>
                <a:cubicBezTo>
                  <a:pt x="97479" y="37590"/>
                  <a:pt x="97478" y="37690"/>
                  <a:pt x="97473" y="37790"/>
                </a:cubicBezTo>
                <a:lnTo>
                  <a:pt x="97468" y="37789"/>
                </a:lnTo>
                <a:lnTo>
                  <a:pt x="97468" y="37802"/>
                </a:lnTo>
                <a:lnTo>
                  <a:pt x="97299" y="37759"/>
                </a:lnTo>
                <a:cubicBezTo>
                  <a:pt x="96981" y="37746"/>
                  <a:pt x="96667" y="37667"/>
                  <a:pt x="96360" y="37522"/>
                </a:cubicBezTo>
                <a:cubicBezTo>
                  <a:pt x="96305" y="37533"/>
                  <a:pt x="96253" y="37508"/>
                  <a:pt x="96200" y="37481"/>
                </a:cubicBezTo>
                <a:lnTo>
                  <a:pt x="96199" y="37451"/>
                </a:lnTo>
                <a:cubicBezTo>
                  <a:pt x="92667" y="35892"/>
                  <a:pt x="89901" y="28522"/>
                  <a:pt x="89406" y="19261"/>
                </a:cubicBezTo>
                <a:cubicBezTo>
                  <a:pt x="89405" y="19260"/>
                  <a:pt x="89403" y="19259"/>
                  <a:pt x="89401" y="19259"/>
                </a:cubicBezTo>
                <a:lnTo>
                  <a:pt x="89396" y="19084"/>
                </a:lnTo>
                <a:cubicBezTo>
                  <a:pt x="89346" y="18290"/>
                  <a:pt x="89322" y="17479"/>
                  <a:pt x="89322" y="16657"/>
                </a:cubicBezTo>
                <a:cubicBezTo>
                  <a:pt x="89310" y="16509"/>
                  <a:pt x="89309" y="16360"/>
                  <a:pt x="89309" y="16211"/>
                </a:cubicBezTo>
                <a:lnTo>
                  <a:pt x="89315" y="15911"/>
                </a:lnTo>
                <a:lnTo>
                  <a:pt x="89320" y="15912"/>
                </a:lnTo>
                <a:close/>
                <a:moveTo>
                  <a:pt x="89096" y="15899"/>
                </a:moveTo>
                <a:lnTo>
                  <a:pt x="89096" y="15912"/>
                </a:lnTo>
                <a:lnTo>
                  <a:pt x="89101" y="15911"/>
                </a:lnTo>
                <a:lnTo>
                  <a:pt x="89107" y="16211"/>
                </a:lnTo>
                <a:cubicBezTo>
                  <a:pt x="89107" y="16360"/>
                  <a:pt x="89106" y="16509"/>
                  <a:pt x="89094" y="16657"/>
                </a:cubicBezTo>
                <a:cubicBezTo>
                  <a:pt x="89094" y="17479"/>
                  <a:pt x="89070" y="18290"/>
                  <a:pt x="89020" y="19084"/>
                </a:cubicBezTo>
                <a:lnTo>
                  <a:pt x="89015" y="19259"/>
                </a:lnTo>
                <a:cubicBezTo>
                  <a:pt x="89013" y="19259"/>
                  <a:pt x="89011" y="19260"/>
                  <a:pt x="89010" y="19261"/>
                </a:cubicBezTo>
                <a:cubicBezTo>
                  <a:pt x="88515" y="28522"/>
                  <a:pt x="85749" y="35892"/>
                  <a:pt x="82217" y="37451"/>
                </a:cubicBezTo>
                <a:lnTo>
                  <a:pt x="82216" y="37481"/>
                </a:lnTo>
                <a:cubicBezTo>
                  <a:pt x="82163" y="37508"/>
                  <a:pt x="82111" y="37533"/>
                  <a:pt x="82056" y="37522"/>
                </a:cubicBezTo>
                <a:cubicBezTo>
                  <a:pt x="81749" y="37667"/>
                  <a:pt x="81435" y="37746"/>
                  <a:pt x="81117" y="37759"/>
                </a:cubicBezTo>
                <a:lnTo>
                  <a:pt x="80948" y="37802"/>
                </a:lnTo>
                <a:lnTo>
                  <a:pt x="80948" y="37789"/>
                </a:lnTo>
                <a:lnTo>
                  <a:pt x="80943" y="37790"/>
                </a:lnTo>
                <a:cubicBezTo>
                  <a:pt x="80938" y="37690"/>
                  <a:pt x="80937" y="37590"/>
                  <a:pt x="80937" y="37490"/>
                </a:cubicBezTo>
                <a:cubicBezTo>
                  <a:pt x="80937" y="37341"/>
                  <a:pt x="80938" y="37192"/>
                  <a:pt x="80951" y="37044"/>
                </a:cubicBezTo>
                <a:cubicBezTo>
                  <a:pt x="80950" y="36222"/>
                  <a:pt x="80975" y="35411"/>
                  <a:pt x="81024" y="34617"/>
                </a:cubicBezTo>
                <a:lnTo>
                  <a:pt x="81030" y="34442"/>
                </a:lnTo>
                <a:cubicBezTo>
                  <a:pt x="81031" y="34442"/>
                  <a:pt x="81033" y="34441"/>
                  <a:pt x="81035" y="34440"/>
                </a:cubicBezTo>
                <a:cubicBezTo>
                  <a:pt x="81529" y="25178"/>
                  <a:pt x="84296" y="17809"/>
                  <a:pt x="87828" y="16250"/>
                </a:cubicBezTo>
                <a:lnTo>
                  <a:pt x="87829" y="16220"/>
                </a:lnTo>
                <a:cubicBezTo>
                  <a:pt x="87881" y="16193"/>
                  <a:pt x="87933" y="16168"/>
                  <a:pt x="87988" y="16179"/>
                </a:cubicBezTo>
                <a:cubicBezTo>
                  <a:pt x="88295" y="16034"/>
                  <a:pt x="88609" y="15955"/>
                  <a:pt x="88928" y="15942"/>
                </a:cubicBezTo>
                <a:close/>
                <a:moveTo>
                  <a:pt x="72665" y="15899"/>
                </a:moveTo>
                <a:lnTo>
                  <a:pt x="72833" y="15942"/>
                </a:lnTo>
                <a:cubicBezTo>
                  <a:pt x="73152" y="15955"/>
                  <a:pt x="73466" y="16034"/>
                  <a:pt x="73773" y="16179"/>
                </a:cubicBezTo>
                <a:cubicBezTo>
                  <a:pt x="73828" y="16168"/>
                  <a:pt x="73880" y="16193"/>
                  <a:pt x="73932" y="16220"/>
                </a:cubicBezTo>
                <a:lnTo>
                  <a:pt x="73933" y="16250"/>
                </a:lnTo>
                <a:cubicBezTo>
                  <a:pt x="77465" y="17809"/>
                  <a:pt x="80232" y="25178"/>
                  <a:pt x="80726" y="34440"/>
                </a:cubicBezTo>
                <a:cubicBezTo>
                  <a:pt x="80728" y="34441"/>
                  <a:pt x="80730" y="34442"/>
                  <a:pt x="80731" y="34442"/>
                </a:cubicBezTo>
                <a:lnTo>
                  <a:pt x="80737" y="34617"/>
                </a:lnTo>
                <a:cubicBezTo>
                  <a:pt x="80786" y="35411"/>
                  <a:pt x="80811" y="36222"/>
                  <a:pt x="80810" y="37044"/>
                </a:cubicBezTo>
                <a:cubicBezTo>
                  <a:pt x="80823" y="37192"/>
                  <a:pt x="80824" y="37341"/>
                  <a:pt x="80824" y="37490"/>
                </a:cubicBezTo>
                <a:cubicBezTo>
                  <a:pt x="80824" y="37590"/>
                  <a:pt x="80823" y="37690"/>
                  <a:pt x="80818" y="37790"/>
                </a:cubicBezTo>
                <a:lnTo>
                  <a:pt x="80813" y="37789"/>
                </a:lnTo>
                <a:lnTo>
                  <a:pt x="80813" y="37802"/>
                </a:lnTo>
                <a:lnTo>
                  <a:pt x="80644" y="37759"/>
                </a:lnTo>
                <a:cubicBezTo>
                  <a:pt x="80326" y="37746"/>
                  <a:pt x="80012" y="37667"/>
                  <a:pt x="79705" y="37522"/>
                </a:cubicBezTo>
                <a:cubicBezTo>
                  <a:pt x="79650" y="37533"/>
                  <a:pt x="79598" y="37508"/>
                  <a:pt x="79545" y="37481"/>
                </a:cubicBezTo>
                <a:lnTo>
                  <a:pt x="79544" y="37451"/>
                </a:lnTo>
                <a:cubicBezTo>
                  <a:pt x="76012" y="35892"/>
                  <a:pt x="73246" y="28522"/>
                  <a:pt x="72751" y="19261"/>
                </a:cubicBezTo>
                <a:cubicBezTo>
                  <a:pt x="72750" y="19260"/>
                  <a:pt x="72748" y="19259"/>
                  <a:pt x="72746" y="19259"/>
                </a:cubicBezTo>
                <a:lnTo>
                  <a:pt x="72741" y="19084"/>
                </a:lnTo>
                <a:cubicBezTo>
                  <a:pt x="72691" y="18290"/>
                  <a:pt x="72667" y="17479"/>
                  <a:pt x="72667" y="16657"/>
                </a:cubicBezTo>
                <a:cubicBezTo>
                  <a:pt x="72655" y="16509"/>
                  <a:pt x="72654" y="16360"/>
                  <a:pt x="72654" y="16211"/>
                </a:cubicBezTo>
                <a:lnTo>
                  <a:pt x="72660" y="15911"/>
                </a:lnTo>
                <a:lnTo>
                  <a:pt x="72665" y="15912"/>
                </a:lnTo>
                <a:close/>
                <a:moveTo>
                  <a:pt x="56010" y="15899"/>
                </a:moveTo>
                <a:lnTo>
                  <a:pt x="56178" y="15942"/>
                </a:lnTo>
                <a:cubicBezTo>
                  <a:pt x="56497" y="15955"/>
                  <a:pt x="56811" y="16034"/>
                  <a:pt x="57118" y="16179"/>
                </a:cubicBezTo>
                <a:cubicBezTo>
                  <a:pt x="57173" y="16168"/>
                  <a:pt x="57225" y="16193"/>
                  <a:pt x="57277" y="16220"/>
                </a:cubicBezTo>
                <a:lnTo>
                  <a:pt x="57278" y="16250"/>
                </a:lnTo>
                <a:cubicBezTo>
                  <a:pt x="60810" y="17809"/>
                  <a:pt x="63577" y="25178"/>
                  <a:pt x="64071" y="34440"/>
                </a:cubicBezTo>
                <a:cubicBezTo>
                  <a:pt x="64073" y="34441"/>
                  <a:pt x="64075" y="34442"/>
                  <a:pt x="64076" y="34442"/>
                </a:cubicBezTo>
                <a:lnTo>
                  <a:pt x="64082" y="34617"/>
                </a:lnTo>
                <a:cubicBezTo>
                  <a:pt x="64131" y="35411"/>
                  <a:pt x="64156" y="36222"/>
                  <a:pt x="64155" y="37044"/>
                </a:cubicBezTo>
                <a:cubicBezTo>
                  <a:pt x="64168" y="37192"/>
                  <a:pt x="64169" y="37341"/>
                  <a:pt x="64169" y="37490"/>
                </a:cubicBezTo>
                <a:cubicBezTo>
                  <a:pt x="64169" y="37590"/>
                  <a:pt x="64168" y="37690"/>
                  <a:pt x="64163" y="37790"/>
                </a:cubicBezTo>
                <a:lnTo>
                  <a:pt x="64158" y="37789"/>
                </a:lnTo>
                <a:lnTo>
                  <a:pt x="64158" y="37802"/>
                </a:lnTo>
                <a:lnTo>
                  <a:pt x="63989" y="37759"/>
                </a:lnTo>
                <a:cubicBezTo>
                  <a:pt x="63670" y="37746"/>
                  <a:pt x="63357" y="37667"/>
                  <a:pt x="63050" y="37522"/>
                </a:cubicBezTo>
                <a:cubicBezTo>
                  <a:pt x="62995" y="37533"/>
                  <a:pt x="62943" y="37508"/>
                  <a:pt x="62890" y="37481"/>
                </a:cubicBezTo>
                <a:lnTo>
                  <a:pt x="62889" y="37451"/>
                </a:lnTo>
                <a:cubicBezTo>
                  <a:pt x="59357" y="35892"/>
                  <a:pt x="56591" y="28522"/>
                  <a:pt x="56096" y="19261"/>
                </a:cubicBezTo>
                <a:cubicBezTo>
                  <a:pt x="56095" y="19260"/>
                  <a:pt x="56093" y="19259"/>
                  <a:pt x="56091" y="19259"/>
                </a:cubicBezTo>
                <a:lnTo>
                  <a:pt x="56086" y="19084"/>
                </a:lnTo>
                <a:cubicBezTo>
                  <a:pt x="56036" y="18290"/>
                  <a:pt x="56012" y="17479"/>
                  <a:pt x="56012" y="16657"/>
                </a:cubicBezTo>
                <a:cubicBezTo>
                  <a:pt x="55999" y="16509"/>
                  <a:pt x="55999" y="16360"/>
                  <a:pt x="55999" y="16211"/>
                </a:cubicBezTo>
                <a:lnTo>
                  <a:pt x="56005" y="15911"/>
                </a:lnTo>
                <a:lnTo>
                  <a:pt x="56010" y="15912"/>
                </a:lnTo>
                <a:close/>
                <a:moveTo>
                  <a:pt x="55786" y="15899"/>
                </a:moveTo>
                <a:lnTo>
                  <a:pt x="55786" y="15912"/>
                </a:lnTo>
                <a:lnTo>
                  <a:pt x="55791" y="15911"/>
                </a:lnTo>
                <a:lnTo>
                  <a:pt x="55797" y="16211"/>
                </a:lnTo>
                <a:cubicBezTo>
                  <a:pt x="55797" y="16360"/>
                  <a:pt x="55796" y="16509"/>
                  <a:pt x="55783" y="16657"/>
                </a:cubicBezTo>
                <a:cubicBezTo>
                  <a:pt x="55784" y="17479"/>
                  <a:pt x="55760" y="18290"/>
                  <a:pt x="55710" y="19084"/>
                </a:cubicBezTo>
                <a:lnTo>
                  <a:pt x="55705" y="19259"/>
                </a:lnTo>
                <a:cubicBezTo>
                  <a:pt x="55703" y="19259"/>
                  <a:pt x="55701" y="19260"/>
                  <a:pt x="55700" y="19261"/>
                </a:cubicBezTo>
                <a:cubicBezTo>
                  <a:pt x="55205" y="28522"/>
                  <a:pt x="52439" y="35892"/>
                  <a:pt x="48907" y="37451"/>
                </a:cubicBezTo>
                <a:lnTo>
                  <a:pt x="48906" y="37481"/>
                </a:lnTo>
                <a:cubicBezTo>
                  <a:pt x="48853" y="37508"/>
                  <a:pt x="48801" y="37533"/>
                  <a:pt x="48746" y="37522"/>
                </a:cubicBezTo>
                <a:cubicBezTo>
                  <a:pt x="48439" y="37667"/>
                  <a:pt x="48125" y="37746"/>
                  <a:pt x="47807" y="37759"/>
                </a:cubicBezTo>
                <a:lnTo>
                  <a:pt x="47638" y="37802"/>
                </a:lnTo>
                <a:lnTo>
                  <a:pt x="47638" y="37789"/>
                </a:lnTo>
                <a:lnTo>
                  <a:pt x="47633" y="37790"/>
                </a:lnTo>
                <a:cubicBezTo>
                  <a:pt x="47628" y="37690"/>
                  <a:pt x="47627" y="37590"/>
                  <a:pt x="47627" y="37490"/>
                </a:cubicBezTo>
                <a:cubicBezTo>
                  <a:pt x="47627" y="37341"/>
                  <a:pt x="47628" y="37192"/>
                  <a:pt x="47641" y="37044"/>
                </a:cubicBezTo>
                <a:cubicBezTo>
                  <a:pt x="47640" y="36222"/>
                  <a:pt x="47664" y="35411"/>
                  <a:pt x="47714" y="34617"/>
                </a:cubicBezTo>
                <a:lnTo>
                  <a:pt x="47720" y="34442"/>
                </a:lnTo>
                <a:cubicBezTo>
                  <a:pt x="47721" y="34442"/>
                  <a:pt x="47723" y="34441"/>
                  <a:pt x="47725" y="34440"/>
                </a:cubicBezTo>
                <a:cubicBezTo>
                  <a:pt x="48219" y="25178"/>
                  <a:pt x="50985" y="17809"/>
                  <a:pt x="54517" y="16250"/>
                </a:cubicBezTo>
                <a:lnTo>
                  <a:pt x="54519" y="16220"/>
                </a:lnTo>
                <a:cubicBezTo>
                  <a:pt x="54571" y="16193"/>
                  <a:pt x="54623" y="16168"/>
                  <a:pt x="54678" y="16179"/>
                </a:cubicBezTo>
                <a:cubicBezTo>
                  <a:pt x="54985" y="16034"/>
                  <a:pt x="55299" y="15955"/>
                  <a:pt x="55618" y="15942"/>
                </a:cubicBezTo>
                <a:close/>
                <a:moveTo>
                  <a:pt x="39355" y="15899"/>
                </a:moveTo>
                <a:lnTo>
                  <a:pt x="39523" y="15942"/>
                </a:lnTo>
                <a:cubicBezTo>
                  <a:pt x="39842" y="15955"/>
                  <a:pt x="40156" y="16034"/>
                  <a:pt x="40463" y="16179"/>
                </a:cubicBezTo>
                <a:cubicBezTo>
                  <a:pt x="40518" y="16168"/>
                  <a:pt x="40570" y="16193"/>
                  <a:pt x="40622" y="16220"/>
                </a:cubicBezTo>
                <a:lnTo>
                  <a:pt x="40623" y="16250"/>
                </a:lnTo>
                <a:cubicBezTo>
                  <a:pt x="44155" y="17809"/>
                  <a:pt x="46921" y="25178"/>
                  <a:pt x="47416" y="34440"/>
                </a:cubicBezTo>
                <a:cubicBezTo>
                  <a:pt x="47418" y="34441"/>
                  <a:pt x="47420" y="34442"/>
                  <a:pt x="47421" y="34442"/>
                </a:cubicBezTo>
                <a:lnTo>
                  <a:pt x="47427" y="34617"/>
                </a:lnTo>
                <a:cubicBezTo>
                  <a:pt x="47476" y="35411"/>
                  <a:pt x="47500" y="36222"/>
                  <a:pt x="47500" y="37044"/>
                </a:cubicBezTo>
                <a:cubicBezTo>
                  <a:pt x="47513" y="37192"/>
                  <a:pt x="47514" y="37341"/>
                  <a:pt x="47514" y="37490"/>
                </a:cubicBezTo>
                <a:cubicBezTo>
                  <a:pt x="47514" y="37590"/>
                  <a:pt x="47513" y="37690"/>
                  <a:pt x="47508" y="37790"/>
                </a:cubicBezTo>
                <a:lnTo>
                  <a:pt x="47503" y="37789"/>
                </a:lnTo>
                <a:lnTo>
                  <a:pt x="47503" y="37802"/>
                </a:lnTo>
                <a:lnTo>
                  <a:pt x="47334" y="37759"/>
                </a:lnTo>
                <a:cubicBezTo>
                  <a:pt x="47015" y="37746"/>
                  <a:pt x="46702" y="37667"/>
                  <a:pt x="46395" y="37522"/>
                </a:cubicBezTo>
                <a:cubicBezTo>
                  <a:pt x="46340" y="37533"/>
                  <a:pt x="46288" y="37508"/>
                  <a:pt x="46235" y="37481"/>
                </a:cubicBezTo>
                <a:lnTo>
                  <a:pt x="46234" y="37451"/>
                </a:lnTo>
                <a:cubicBezTo>
                  <a:pt x="42702" y="35892"/>
                  <a:pt x="39936" y="28522"/>
                  <a:pt x="39441" y="19261"/>
                </a:cubicBezTo>
                <a:cubicBezTo>
                  <a:pt x="39439" y="19260"/>
                  <a:pt x="39438" y="19259"/>
                  <a:pt x="39436" y="19259"/>
                </a:cubicBezTo>
                <a:lnTo>
                  <a:pt x="39431" y="19084"/>
                </a:lnTo>
                <a:cubicBezTo>
                  <a:pt x="39381" y="18290"/>
                  <a:pt x="39357" y="17479"/>
                  <a:pt x="39357" y="16657"/>
                </a:cubicBezTo>
                <a:cubicBezTo>
                  <a:pt x="39344" y="16509"/>
                  <a:pt x="39344" y="16360"/>
                  <a:pt x="39344" y="16211"/>
                </a:cubicBezTo>
                <a:lnTo>
                  <a:pt x="39350" y="15911"/>
                </a:lnTo>
                <a:lnTo>
                  <a:pt x="39355" y="15912"/>
                </a:lnTo>
                <a:close/>
                <a:moveTo>
                  <a:pt x="39131" y="15899"/>
                </a:moveTo>
                <a:lnTo>
                  <a:pt x="39131" y="15912"/>
                </a:lnTo>
                <a:lnTo>
                  <a:pt x="39136" y="15911"/>
                </a:lnTo>
                <a:lnTo>
                  <a:pt x="39142" y="16211"/>
                </a:lnTo>
                <a:cubicBezTo>
                  <a:pt x="39142" y="16360"/>
                  <a:pt x="39141" y="16509"/>
                  <a:pt x="39128" y="16657"/>
                </a:cubicBezTo>
                <a:cubicBezTo>
                  <a:pt x="39129" y="17479"/>
                  <a:pt x="39105" y="18290"/>
                  <a:pt x="39055" y="19084"/>
                </a:cubicBezTo>
                <a:lnTo>
                  <a:pt x="39050" y="19259"/>
                </a:lnTo>
                <a:cubicBezTo>
                  <a:pt x="39048" y="19259"/>
                  <a:pt x="39046" y="19260"/>
                  <a:pt x="39045" y="19261"/>
                </a:cubicBezTo>
                <a:cubicBezTo>
                  <a:pt x="38550" y="28522"/>
                  <a:pt x="35784" y="35892"/>
                  <a:pt x="32252" y="37451"/>
                </a:cubicBezTo>
                <a:lnTo>
                  <a:pt x="32251" y="37481"/>
                </a:lnTo>
                <a:cubicBezTo>
                  <a:pt x="32198" y="37508"/>
                  <a:pt x="32146" y="37533"/>
                  <a:pt x="32091" y="37522"/>
                </a:cubicBezTo>
                <a:cubicBezTo>
                  <a:pt x="31784" y="37667"/>
                  <a:pt x="31470" y="37746"/>
                  <a:pt x="31152" y="37759"/>
                </a:cubicBezTo>
                <a:lnTo>
                  <a:pt x="30983" y="37802"/>
                </a:lnTo>
                <a:lnTo>
                  <a:pt x="30983" y="37789"/>
                </a:lnTo>
                <a:lnTo>
                  <a:pt x="30978" y="37790"/>
                </a:lnTo>
                <a:cubicBezTo>
                  <a:pt x="30972" y="37690"/>
                  <a:pt x="30972" y="37590"/>
                  <a:pt x="30972" y="37490"/>
                </a:cubicBezTo>
                <a:cubicBezTo>
                  <a:pt x="30972" y="37341"/>
                  <a:pt x="30973" y="37192"/>
                  <a:pt x="30986" y="37044"/>
                </a:cubicBezTo>
                <a:cubicBezTo>
                  <a:pt x="30985" y="36222"/>
                  <a:pt x="31009" y="35411"/>
                  <a:pt x="31059" y="34617"/>
                </a:cubicBezTo>
                <a:lnTo>
                  <a:pt x="31065" y="34442"/>
                </a:lnTo>
                <a:cubicBezTo>
                  <a:pt x="31066" y="34442"/>
                  <a:pt x="31068" y="34441"/>
                  <a:pt x="31069" y="34440"/>
                </a:cubicBezTo>
                <a:cubicBezTo>
                  <a:pt x="31564" y="25178"/>
                  <a:pt x="34330" y="17809"/>
                  <a:pt x="37862" y="16250"/>
                </a:cubicBezTo>
                <a:lnTo>
                  <a:pt x="37864" y="16220"/>
                </a:lnTo>
                <a:cubicBezTo>
                  <a:pt x="37916" y="16193"/>
                  <a:pt x="37968" y="16168"/>
                  <a:pt x="38023" y="16179"/>
                </a:cubicBezTo>
                <a:cubicBezTo>
                  <a:pt x="38330" y="16034"/>
                  <a:pt x="38644" y="15955"/>
                  <a:pt x="38963" y="15942"/>
                </a:cubicBezTo>
                <a:close/>
                <a:moveTo>
                  <a:pt x="22700" y="15899"/>
                </a:moveTo>
                <a:lnTo>
                  <a:pt x="22868" y="15942"/>
                </a:lnTo>
                <a:cubicBezTo>
                  <a:pt x="23187" y="15955"/>
                  <a:pt x="23501" y="16034"/>
                  <a:pt x="23808" y="16179"/>
                </a:cubicBezTo>
                <a:cubicBezTo>
                  <a:pt x="23862" y="16168"/>
                  <a:pt x="23915" y="16193"/>
                  <a:pt x="23967" y="16220"/>
                </a:cubicBezTo>
                <a:lnTo>
                  <a:pt x="23968" y="16250"/>
                </a:lnTo>
                <a:cubicBezTo>
                  <a:pt x="27500" y="17809"/>
                  <a:pt x="30266" y="25178"/>
                  <a:pt x="30761" y="34440"/>
                </a:cubicBezTo>
                <a:cubicBezTo>
                  <a:pt x="30763" y="34441"/>
                  <a:pt x="30765" y="34442"/>
                  <a:pt x="30766" y="34442"/>
                </a:cubicBezTo>
                <a:lnTo>
                  <a:pt x="30772" y="34617"/>
                </a:lnTo>
                <a:cubicBezTo>
                  <a:pt x="30821" y="35411"/>
                  <a:pt x="30845" y="36222"/>
                  <a:pt x="30845" y="37044"/>
                </a:cubicBezTo>
                <a:cubicBezTo>
                  <a:pt x="30858" y="37192"/>
                  <a:pt x="30859" y="37341"/>
                  <a:pt x="30859" y="37490"/>
                </a:cubicBezTo>
                <a:cubicBezTo>
                  <a:pt x="30859" y="37590"/>
                  <a:pt x="30858" y="37690"/>
                  <a:pt x="30853" y="37790"/>
                </a:cubicBezTo>
                <a:lnTo>
                  <a:pt x="30848" y="37789"/>
                </a:lnTo>
                <a:lnTo>
                  <a:pt x="30848" y="37802"/>
                </a:lnTo>
                <a:lnTo>
                  <a:pt x="30679" y="37759"/>
                </a:lnTo>
                <a:cubicBezTo>
                  <a:pt x="30360" y="37746"/>
                  <a:pt x="30047" y="37667"/>
                  <a:pt x="29740" y="37522"/>
                </a:cubicBezTo>
                <a:cubicBezTo>
                  <a:pt x="29685" y="37533"/>
                  <a:pt x="29632" y="37508"/>
                  <a:pt x="29580" y="37481"/>
                </a:cubicBezTo>
                <a:lnTo>
                  <a:pt x="29579" y="37451"/>
                </a:lnTo>
                <a:cubicBezTo>
                  <a:pt x="26047" y="35892"/>
                  <a:pt x="23281" y="28522"/>
                  <a:pt x="22786" y="19261"/>
                </a:cubicBezTo>
                <a:cubicBezTo>
                  <a:pt x="22784" y="19260"/>
                  <a:pt x="22783" y="19259"/>
                  <a:pt x="22781" y="19259"/>
                </a:cubicBezTo>
                <a:lnTo>
                  <a:pt x="22776" y="19084"/>
                </a:lnTo>
                <a:cubicBezTo>
                  <a:pt x="22726" y="18290"/>
                  <a:pt x="22702" y="17479"/>
                  <a:pt x="22702" y="16657"/>
                </a:cubicBezTo>
                <a:cubicBezTo>
                  <a:pt x="22689" y="16509"/>
                  <a:pt x="22689" y="16360"/>
                  <a:pt x="22689" y="16211"/>
                </a:cubicBezTo>
                <a:lnTo>
                  <a:pt x="22695" y="15911"/>
                </a:lnTo>
                <a:lnTo>
                  <a:pt x="22700" y="15912"/>
                </a:lnTo>
                <a:close/>
                <a:moveTo>
                  <a:pt x="22476" y="15899"/>
                </a:moveTo>
                <a:lnTo>
                  <a:pt x="22476" y="15912"/>
                </a:lnTo>
                <a:lnTo>
                  <a:pt x="22481" y="15911"/>
                </a:lnTo>
                <a:lnTo>
                  <a:pt x="22487" y="16211"/>
                </a:lnTo>
                <a:cubicBezTo>
                  <a:pt x="22487" y="16360"/>
                  <a:pt x="22486" y="16509"/>
                  <a:pt x="22473" y="16657"/>
                </a:cubicBezTo>
                <a:cubicBezTo>
                  <a:pt x="22474" y="17479"/>
                  <a:pt x="22450" y="18290"/>
                  <a:pt x="22400" y="19084"/>
                </a:cubicBezTo>
                <a:lnTo>
                  <a:pt x="22395" y="19259"/>
                </a:lnTo>
                <a:cubicBezTo>
                  <a:pt x="22393" y="19259"/>
                  <a:pt x="22391" y="19260"/>
                  <a:pt x="22390" y="19261"/>
                </a:cubicBezTo>
                <a:cubicBezTo>
                  <a:pt x="21895" y="28522"/>
                  <a:pt x="19129" y="35892"/>
                  <a:pt x="15597" y="37451"/>
                </a:cubicBezTo>
                <a:lnTo>
                  <a:pt x="15596" y="37481"/>
                </a:lnTo>
                <a:cubicBezTo>
                  <a:pt x="15543" y="37508"/>
                  <a:pt x="15491" y="37533"/>
                  <a:pt x="15436" y="37522"/>
                </a:cubicBezTo>
                <a:cubicBezTo>
                  <a:pt x="15129" y="37667"/>
                  <a:pt x="14815" y="37746"/>
                  <a:pt x="14497" y="37759"/>
                </a:cubicBezTo>
                <a:lnTo>
                  <a:pt x="14328" y="37802"/>
                </a:lnTo>
                <a:lnTo>
                  <a:pt x="14328" y="37789"/>
                </a:lnTo>
                <a:lnTo>
                  <a:pt x="14323" y="37790"/>
                </a:lnTo>
                <a:cubicBezTo>
                  <a:pt x="14317" y="37690"/>
                  <a:pt x="14317" y="37590"/>
                  <a:pt x="14317" y="37490"/>
                </a:cubicBezTo>
                <a:cubicBezTo>
                  <a:pt x="14317" y="37341"/>
                  <a:pt x="14318" y="37192"/>
                  <a:pt x="14331" y="37044"/>
                </a:cubicBezTo>
                <a:cubicBezTo>
                  <a:pt x="14330" y="36222"/>
                  <a:pt x="14354" y="35411"/>
                  <a:pt x="14404" y="34617"/>
                </a:cubicBezTo>
                <a:lnTo>
                  <a:pt x="14409" y="34442"/>
                </a:lnTo>
                <a:cubicBezTo>
                  <a:pt x="14411" y="34442"/>
                  <a:pt x="14413" y="34441"/>
                  <a:pt x="14414" y="34440"/>
                </a:cubicBezTo>
                <a:cubicBezTo>
                  <a:pt x="14909" y="25178"/>
                  <a:pt x="17675" y="17809"/>
                  <a:pt x="21207" y="16250"/>
                </a:cubicBezTo>
                <a:lnTo>
                  <a:pt x="21209" y="16220"/>
                </a:lnTo>
                <a:cubicBezTo>
                  <a:pt x="21261" y="16193"/>
                  <a:pt x="21313" y="16168"/>
                  <a:pt x="21368" y="16179"/>
                </a:cubicBezTo>
                <a:cubicBezTo>
                  <a:pt x="21675" y="16034"/>
                  <a:pt x="21989" y="15955"/>
                  <a:pt x="22308" y="15942"/>
                </a:cubicBezTo>
                <a:close/>
                <a:moveTo>
                  <a:pt x="6045" y="15899"/>
                </a:moveTo>
                <a:lnTo>
                  <a:pt x="6213" y="15942"/>
                </a:lnTo>
                <a:cubicBezTo>
                  <a:pt x="6532" y="15955"/>
                  <a:pt x="6846" y="16034"/>
                  <a:pt x="7153" y="16179"/>
                </a:cubicBezTo>
                <a:cubicBezTo>
                  <a:pt x="7207" y="16168"/>
                  <a:pt x="7260" y="16193"/>
                  <a:pt x="7312" y="16220"/>
                </a:cubicBezTo>
                <a:lnTo>
                  <a:pt x="7313" y="16250"/>
                </a:lnTo>
                <a:cubicBezTo>
                  <a:pt x="10845" y="17809"/>
                  <a:pt x="13611" y="25178"/>
                  <a:pt x="14106" y="34440"/>
                </a:cubicBezTo>
                <a:cubicBezTo>
                  <a:pt x="14108" y="34441"/>
                  <a:pt x="14110" y="34442"/>
                  <a:pt x="14111" y="34442"/>
                </a:cubicBezTo>
                <a:lnTo>
                  <a:pt x="14117" y="34617"/>
                </a:lnTo>
                <a:cubicBezTo>
                  <a:pt x="14166" y="35411"/>
                  <a:pt x="14190" y="36222"/>
                  <a:pt x="14190" y="37044"/>
                </a:cubicBezTo>
                <a:cubicBezTo>
                  <a:pt x="14203" y="37192"/>
                  <a:pt x="14204" y="37341"/>
                  <a:pt x="14204" y="37490"/>
                </a:cubicBezTo>
                <a:cubicBezTo>
                  <a:pt x="14204" y="37590"/>
                  <a:pt x="14203" y="37690"/>
                  <a:pt x="14198" y="37790"/>
                </a:cubicBezTo>
                <a:lnTo>
                  <a:pt x="14193" y="37789"/>
                </a:lnTo>
                <a:lnTo>
                  <a:pt x="14193" y="37802"/>
                </a:lnTo>
                <a:lnTo>
                  <a:pt x="14024" y="37759"/>
                </a:lnTo>
                <a:cubicBezTo>
                  <a:pt x="13705" y="37746"/>
                  <a:pt x="13392" y="37667"/>
                  <a:pt x="13085" y="37522"/>
                </a:cubicBezTo>
                <a:cubicBezTo>
                  <a:pt x="13030" y="37533"/>
                  <a:pt x="12977" y="37508"/>
                  <a:pt x="12925" y="37481"/>
                </a:cubicBezTo>
                <a:lnTo>
                  <a:pt x="12924" y="37451"/>
                </a:lnTo>
                <a:cubicBezTo>
                  <a:pt x="9392" y="35892"/>
                  <a:pt x="6626" y="28522"/>
                  <a:pt x="6131" y="19261"/>
                </a:cubicBezTo>
                <a:cubicBezTo>
                  <a:pt x="6129" y="19260"/>
                  <a:pt x="6128" y="19259"/>
                  <a:pt x="6126" y="19259"/>
                </a:cubicBezTo>
                <a:lnTo>
                  <a:pt x="6121" y="19084"/>
                </a:lnTo>
                <a:cubicBezTo>
                  <a:pt x="6071" y="18290"/>
                  <a:pt x="6047" y="17479"/>
                  <a:pt x="6047" y="16657"/>
                </a:cubicBezTo>
                <a:cubicBezTo>
                  <a:pt x="6034" y="16509"/>
                  <a:pt x="6034" y="16360"/>
                  <a:pt x="6034" y="16211"/>
                </a:cubicBezTo>
                <a:lnTo>
                  <a:pt x="6040" y="15911"/>
                </a:lnTo>
                <a:lnTo>
                  <a:pt x="6045" y="15912"/>
                </a:lnTo>
                <a:close/>
                <a:moveTo>
                  <a:pt x="72441" y="15899"/>
                </a:moveTo>
                <a:lnTo>
                  <a:pt x="72441" y="15912"/>
                </a:lnTo>
                <a:lnTo>
                  <a:pt x="72446" y="15911"/>
                </a:lnTo>
                <a:lnTo>
                  <a:pt x="72452" y="16211"/>
                </a:lnTo>
                <a:cubicBezTo>
                  <a:pt x="72452" y="16360"/>
                  <a:pt x="72451" y="16509"/>
                  <a:pt x="72439" y="16657"/>
                </a:cubicBezTo>
                <a:cubicBezTo>
                  <a:pt x="72439" y="17479"/>
                  <a:pt x="72415" y="18290"/>
                  <a:pt x="72365" y="19084"/>
                </a:cubicBezTo>
                <a:lnTo>
                  <a:pt x="72360" y="19259"/>
                </a:lnTo>
                <a:cubicBezTo>
                  <a:pt x="72358" y="19259"/>
                  <a:pt x="72356" y="19260"/>
                  <a:pt x="72355" y="19261"/>
                </a:cubicBezTo>
                <a:cubicBezTo>
                  <a:pt x="71860" y="28522"/>
                  <a:pt x="69094" y="35892"/>
                  <a:pt x="65562" y="37451"/>
                </a:cubicBezTo>
                <a:lnTo>
                  <a:pt x="65561" y="37481"/>
                </a:lnTo>
                <a:cubicBezTo>
                  <a:pt x="65508" y="37508"/>
                  <a:pt x="65456" y="37533"/>
                  <a:pt x="65401" y="37522"/>
                </a:cubicBezTo>
                <a:cubicBezTo>
                  <a:pt x="65094" y="37667"/>
                  <a:pt x="64780" y="37746"/>
                  <a:pt x="64462" y="37759"/>
                </a:cubicBezTo>
                <a:lnTo>
                  <a:pt x="64293" y="37802"/>
                </a:lnTo>
                <a:lnTo>
                  <a:pt x="64293" y="37789"/>
                </a:lnTo>
                <a:lnTo>
                  <a:pt x="64288" y="37790"/>
                </a:lnTo>
                <a:cubicBezTo>
                  <a:pt x="64283" y="37690"/>
                  <a:pt x="64282" y="37590"/>
                  <a:pt x="64282" y="37490"/>
                </a:cubicBezTo>
                <a:cubicBezTo>
                  <a:pt x="64282" y="37341"/>
                  <a:pt x="64283" y="37192"/>
                  <a:pt x="64296" y="37044"/>
                </a:cubicBezTo>
                <a:cubicBezTo>
                  <a:pt x="64295" y="36222"/>
                  <a:pt x="64319" y="35411"/>
                  <a:pt x="64369" y="34617"/>
                </a:cubicBezTo>
                <a:lnTo>
                  <a:pt x="64375" y="34442"/>
                </a:lnTo>
                <a:cubicBezTo>
                  <a:pt x="64376" y="34442"/>
                  <a:pt x="64378" y="34441"/>
                  <a:pt x="64380" y="34440"/>
                </a:cubicBezTo>
                <a:cubicBezTo>
                  <a:pt x="64874" y="25178"/>
                  <a:pt x="67641" y="17809"/>
                  <a:pt x="71173" y="16250"/>
                </a:cubicBezTo>
                <a:lnTo>
                  <a:pt x="71174" y="16220"/>
                </a:lnTo>
                <a:cubicBezTo>
                  <a:pt x="71226" y="16193"/>
                  <a:pt x="71278" y="16168"/>
                  <a:pt x="71333" y="16179"/>
                </a:cubicBezTo>
                <a:cubicBezTo>
                  <a:pt x="71640" y="16034"/>
                  <a:pt x="71954" y="15955"/>
                  <a:pt x="72273" y="15942"/>
                </a:cubicBezTo>
                <a:close/>
                <a:moveTo>
                  <a:pt x="5821" y="15899"/>
                </a:moveTo>
                <a:lnTo>
                  <a:pt x="5821" y="15912"/>
                </a:lnTo>
                <a:lnTo>
                  <a:pt x="5826" y="15911"/>
                </a:lnTo>
                <a:lnTo>
                  <a:pt x="5832" y="16211"/>
                </a:lnTo>
                <a:cubicBezTo>
                  <a:pt x="5832" y="16360"/>
                  <a:pt x="5831" y="16509"/>
                  <a:pt x="5818" y="16657"/>
                </a:cubicBezTo>
                <a:cubicBezTo>
                  <a:pt x="5819" y="17479"/>
                  <a:pt x="5795" y="18290"/>
                  <a:pt x="5745" y="19084"/>
                </a:cubicBezTo>
                <a:lnTo>
                  <a:pt x="5740" y="19259"/>
                </a:lnTo>
                <a:cubicBezTo>
                  <a:pt x="5738" y="19259"/>
                  <a:pt x="5736" y="19260"/>
                  <a:pt x="5735" y="19261"/>
                </a:cubicBezTo>
                <a:cubicBezTo>
                  <a:pt x="5291" y="27571"/>
                  <a:pt x="3018" y="34358"/>
                  <a:pt x="0" y="36752"/>
                </a:cubicBezTo>
                <a:lnTo>
                  <a:pt x="0" y="33279"/>
                </a:lnTo>
                <a:cubicBezTo>
                  <a:pt x="2256" y="31105"/>
                  <a:pt x="3958" y="25976"/>
                  <a:pt x="4421" y="19700"/>
                </a:cubicBezTo>
                <a:cubicBezTo>
                  <a:pt x="2548" y="20773"/>
                  <a:pt x="960" y="23799"/>
                  <a:pt x="0" y="27939"/>
                </a:cubicBezTo>
                <a:lnTo>
                  <a:pt x="0" y="22511"/>
                </a:lnTo>
                <a:cubicBezTo>
                  <a:pt x="1195" y="19285"/>
                  <a:pt x="2777" y="17034"/>
                  <a:pt x="4552" y="16250"/>
                </a:cubicBezTo>
                <a:lnTo>
                  <a:pt x="4554" y="16220"/>
                </a:lnTo>
                <a:cubicBezTo>
                  <a:pt x="4606" y="16193"/>
                  <a:pt x="4658" y="16168"/>
                  <a:pt x="4713" y="16179"/>
                </a:cubicBezTo>
                <a:cubicBezTo>
                  <a:pt x="5020" y="16034"/>
                  <a:pt x="5334" y="15955"/>
                  <a:pt x="5653" y="15942"/>
                </a:cubicBezTo>
                <a:close/>
                <a:moveTo>
                  <a:pt x="117805" y="0"/>
                </a:moveTo>
                <a:lnTo>
                  <a:pt x="119882" y="0"/>
                </a:lnTo>
                <a:cubicBezTo>
                  <a:pt x="119926" y="73"/>
                  <a:pt x="119963" y="167"/>
                  <a:pt x="120000" y="262"/>
                </a:cubicBezTo>
                <a:lnTo>
                  <a:pt x="120000" y="5512"/>
                </a:lnTo>
                <a:cubicBezTo>
                  <a:pt x="119445" y="3254"/>
                  <a:pt x="118698" y="1348"/>
                  <a:pt x="117805" y="0"/>
                </a:cubicBezTo>
                <a:close/>
                <a:moveTo>
                  <a:pt x="114573" y="0"/>
                </a:moveTo>
                <a:lnTo>
                  <a:pt x="115897" y="0"/>
                </a:lnTo>
                <a:cubicBezTo>
                  <a:pt x="116557" y="5082"/>
                  <a:pt x="118070" y="9151"/>
                  <a:pt x="120000" y="11071"/>
                </a:cubicBezTo>
                <a:lnTo>
                  <a:pt x="120000" y="14536"/>
                </a:lnTo>
                <a:cubicBezTo>
                  <a:pt x="117366" y="12377"/>
                  <a:pt x="115312" y="6896"/>
                  <a:pt x="114573" y="0"/>
                </a:cubicBezTo>
                <a:close/>
                <a:moveTo>
                  <a:pt x="108497" y="0"/>
                </a:moveTo>
                <a:lnTo>
                  <a:pt x="110552" y="0"/>
                </a:lnTo>
                <a:cubicBezTo>
                  <a:pt x="108923" y="2572"/>
                  <a:pt x="107748" y="6846"/>
                  <a:pt x="107375" y="11859"/>
                </a:cubicBezTo>
                <a:cubicBezTo>
                  <a:pt x="109777" y="10493"/>
                  <a:pt x="111712" y="5939"/>
                  <a:pt x="112479" y="0"/>
                </a:cubicBezTo>
                <a:lnTo>
                  <a:pt x="113798" y="0"/>
                </a:lnTo>
                <a:cubicBezTo>
                  <a:pt x="112963" y="7869"/>
                  <a:pt x="110412" y="13894"/>
                  <a:pt x="107243" y="15282"/>
                </a:cubicBezTo>
                <a:lnTo>
                  <a:pt x="107242" y="15312"/>
                </a:lnTo>
                <a:cubicBezTo>
                  <a:pt x="107190" y="15338"/>
                  <a:pt x="107138" y="15363"/>
                  <a:pt x="107083" y="15352"/>
                </a:cubicBezTo>
                <a:cubicBezTo>
                  <a:pt x="106776" y="15496"/>
                  <a:pt x="106462" y="15574"/>
                  <a:pt x="106143" y="15588"/>
                </a:cubicBezTo>
                <a:lnTo>
                  <a:pt x="105975" y="15630"/>
                </a:lnTo>
                <a:lnTo>
                  <a:pt x="105975" y="15617"/>
                </a:lnTo>
                <a:lnTo>
                  <a:pt x="105970" y="15618"/>
                </a:lnTo>
                <a:cubicBezTo>
                  <a:pt x="105964" y="15519"/>
                  <a:pt x="105964" y="15420"/>
                  <a:pt x="105964" y="15320"/>
                </a:cubicBezTo>
                <a:cubicBezTo>
                  <a:pt x="105964" y="15172"/>
                  <a:pt x="105965" y="15025"/>
                  <a:pt x="105977" y="14878"/>
                </a:cubicBezTo>
                <a:cubicBezTo>
                  <a:pt x="105977" y="14062"/>
                  <a:pt x="106001" y="13258"/>
                  <a:pt x="106051" y="12470"/>
                </a:cubicBezTo>
                <a:lnTo>
                  <a:pt x="106056" y="12296"/>
                </a:lnTo>
                <a:cubicBezTo>
                  <a:pt x="106058" y="12296"/>
                  <a:pt x="106060" y="12296"/>
                  <a:pt x="106061" y="12294"/>
                </a:cubicBezTo>
                <a:cubicBezTo>
                  <a:pt x="106320" y="7487"/>
                  <a:pt x="107201" y="3194"/>
                  <a:pt x="108497" y="0"/>
                </a:cubicBezTo>
                <a:close/>
                <a:moveTo>
                  <a:pt x="97928" y="0"/>
                </a:moveTo>
                <a:lnTo>
                  <a:pt x="99247" y="0"/>
                </a:lnTo>
                <a:cubicBezTo>
                  <a:pt x="100014" y="5939"/>
                  <a:pt x="101949" y="10493"/>
                  <a:pt x="104351" y="11859"/>
                </a:cubicBezTo>
                <a:cubicBezTo>
                  <a:pt x="103978" y="6846"/>
                  <a:pt x="102803" y="2572"/>
                  <a:pt x="101174" y="0"/>
                </a:cubicBezTo>
                <a:lnTo>
                  <a:pt x="103229" y="0"/>
                </a:lnTo>
                <a:cubicBezTo>
                  <a:pt x="104525" y="3194"/>
                  <a:pt x="105406" y="7487"/>
                  <a:pt x="105665" y="12294"/>
                </a:cubicBezTo>
                <a:cubicBezTo>
                  <a:pt x="105666" y="12296"/>
                  <a:pt x="105668" y="12296"/>
                  <a:pt x="105670" y="12296"/>
                </a:cubicBezTo>
                <a:lnTo>
                  <a:pt x="105675" y="12470"/>
                </a:lnTo>
                <a:cubicBezTo>
                  <a:pt x="105725" y="13258"/>
                  <a:pt x="105749" y="14062"/>
                  <a:pt x="105749" y="14878"/>
                </a:cubicBezTo>
                <a:cubicBezTo>
                  <a:pt x="105761" y="15025"/>
                  <a:pt x="105762" y="15172"/>
                  <a:pt x="105762" y="15320"/>
                </a:cubicBezTo>
                <a:cubicBezTo>
                  <a:pt x="105762" y="15420"/>
                  <a:pt x="105762" y="15519"/>
                  <a:pt x="105756" y="15618"/>
                </a:cubicBezTo>
                <a:lnTo>
                  <a:pt x="105751" y="15617"/>
                </a:lnTo>
                <a:lnTo>
                  <a:pt x="105751" y="15630"/>
                </a:lnTo>
                <a:lnTo>
                  <a:pt x="105583" y="15588"/>
                </a:lnTo>
                <a:cubicBezTo>
                  <a:pt x="105264" y="15574"/>
                  <a:pt x="104950" y="15496"/>
                  <a:pt x="104643" y="15352"/>
                </a:cubicBezTo>
                <a:cubicBezTo>
                  <a:pt x="104588" y="15363"/>
                  <a:pt x="104536" y="15338"/>
                  <a:pt x="104484" y="15312"/>
                </a:cubicBezTo>
                <a:lnTo>
                  <a:pt x="104483" y="15282"/>
                </a:lnTo>
                <a:cubicBezTo>
                  <a:pt x="101315" y="13894"/>
                  <a:pt x="98763" y="7869"/>
                  <a:pt x="97928" y="0"/>
                </a:cubicBezTo>
                <a:close/>
                <a:moveTo>
                  <a:pt x="91842" y="0"/>
                </a:moveTo>
                <a:lnTo>
                  <a:pt x="93896" y="0"/>
                </a:lnTo>
                <a:cubicBezTo>
                  <a:pt x="92268" y="2572"/>
                  <a:pt x="91093" y="6846"/>
                  <a:pt x="90720" y="11859"/>
                </a:cubicBezTo>
                <a:cubicBezTo>
                  <a:pt x="93122" y="10493"/>
                  <a:pt x="95057" y="5939"/>
                  <a:pt x="95824" y="0"/>
                </a:cubicBezTo>
                <a:lnTo>
                  <a:pt x="97143" y="0"/>
                </a:lnTo>
                <a:cubicBezTo>
                  <a:pt x="96308" y="7869"/>
                  <a:pt x="93756" y="13894"/>
                  <a:pt x="90588" y="15282"/>
                </a:cubicBezTo>
                <a:lnTo>
                  <a:pt x="90587" y="15312"/>
                </a:lnTo>
                <a:cubicBezTo>
                  <a:pt x="90535" y="15338"/>
                  <a:pt x="90483" y="15363"/>
                  <a:pt x="90428" y="15352"/>
                </a:cubicBezTo>
                <a:cubicBezTo>
                  <a:pt x="90121" y="15496"/>
                  <a:pt x="89807" y="15574"/>
                  <a:pt x="89488" y="15588"/>
                </a:cubicBezTo>
                <a:lnTo>
                  <a:pt x="89320" y="15630"/>
                </a:lnTo>
                <a:lnTo>
                  <a:pt x="89320" y="15617"/>
                </a:lnTo>
                <a:lnTo>
                  <a:pt x="89315" y="15618"/>
                </a:lnTo>
                <a:cubicBezTo>
                  <a:pt x="89309" y="15519"/>
                  <a:pt x="89309" y="15420"/>
                  <a:pt x="89309" y="15320"/>
                </a:cubicBezTo>
                <a:cubicBezTo>
                  <a:pt x="89309" y="15172"/>
                  <a:pt x="89310" y="15025"/>
                  <a:pt x="89322" y="14878"/>
                </a:cubicBezTo>
                <a:cubicBezTo>
                  <a:pt x="89322" y="14062"/>
                  <a:pt x="89346" y="13258"/>
                  <a:pt x="89396" y="12470"/>
                </a:cubicBezTo>
                <a:lnTo>
                  <a:pt x="89401" y="12296"/>
                </a:lnTo>
                <a:cubicBezTo>
                  <a:pt x="89403" y="12296"/>
                  <a:pt x="89405" y="12296"/>
                  <a:pt x="89406" y="12294"/>
                </a:cubicBezTo>
                <a:cubicBezTo>
                  <a:pt x="89665" y="7487"/>
                  <a:pt x="90546" y="3194"/>
                  <a:pt x="91842" y="0"/>
                </a:cubicBezTo>
                <a:close/>
                <a:moveTo>
                  <a:pt x="81273" y="0"/>
                </a:moveTo>
                <a:lnTo>
                  <a:pt x="82592" y="0"/>
                </a:lnTo>
                <a:cubicBezTo>
                  <a:pt x="83359" y="5939"/>
                  <a:pt x="85294" y="10493"/>
                  <a:pt x="87696" y="11859"/>
                </a:cubicBezTo>
                <a:cubicBezTo>
                  <a:pt x="87323" y="6846"/>
                  <a:pt x="86148" y="2572"/>
                  <a:pt x="84519" y="0"/>
                </a:cubicBezTo>
                <a:lnTo>
                  <a:pt x="86574" y="0"/>
                </a:lnTo>
                <a:cubicBezTo>
                  <a:pt x="87870" y="3194"/>
                  <a:pt x="88751" y="7487"/>
                  <a:pt x="89010" y="12294"/>
                </a:cubicBezTo>
                <a:cubicBezTo>
                  <a:pt x="89011" y="12296"/>
                  <a:pt x="89013" y="12296"/>
                  <a:pt x="89015" y="12296"/>
                </a:cubicBezTo>
                <a:lnTo>
                  <a:pt x="89020" y="12470"/>
                </a:lnTo>
                <a:cubicBezTo>
                  <a:pt x="89070" y="13258"/>
                  <a:pt x="89094" y="14062"/>
                  <a:pt x="89094" y="14878"/>
                </a:cubicBezTo>
                <a:cubicBezTo>
                  <a:pt x="89106" y="15025"/>
                  <a:pt x="89107" y="15172"/>
                  <a:pt x="89107" y="15320"/>
                </a:cubicBezTo>
                <a:cubicBezTo>
                  <a:pt x="89107" y="15420"/>
                  <a:pt x="89107" y="15519"/>
                  <a:pt x="89101" y="15618"/>
                </a:cubicBezTo>
                <a:lnTo>
                  <a:pt x="89096" y="15617"/>
                </a:lnTo>
                <a:lnTo>
                  <a:pt x="89096" y="15630"/>
                </a:lnTo>
                <a:lnTo>
                  <a:pt x="88928" y="15588"/>
                </a:lnTo>
                <a:cubicBezTo>
                  <a:pt x="88609" y="15574"/>
                  <a:pt x="88295" y="15496"/>
                  <a:pt x="87988" y="15352"/>
                </a:cubicBezTo>
                <a:cubicBezTo>
                  <a:pt x="87933" y="15363"/>
                  <a:pt x="87881" y="15338"/>
                  <a:pt x="87829" y="15312"/>
                </a:cubicBezTo>
                <a:lnTo>
                  <a:pt x="87828" y="15282"/>
                </a:lnTo>
                <a:cubicBezTo>
                  <a:pt x="84659" y="13894"/>
                  <a:pt x="82108" y="7869"/>
                  <a:pt x="81273" y="0"/>
                </a:cubicBezTo>
                <a:close/>
                <a:moveTo>
                  <a:pt x="75187" y="0"/>
                </a:moveTo>
                <a:lnTo>
                  <a:pt x="77241" y="0"/>
                </a:lnTo>
                <a:cubicBezTo>
                  <a:pt x="75613" y="2572"/>
                  <a:pt x="74438" y="6846"/>
                  <a:pt x="74065" y="11859"/>
                </a:cubicBezTo>
                <a:cubicBezTo>
                  <a:pt x="76467" y="10493"/>
                  <a:pt x="78402" y="5939"/>
                  <a:pt x="79169" y="0"/>
                </a:cubicBezTo>
                <a:lnTo>
                  <a:pt x="80488" y="0"/>
                </a:lnTo>
                <a:cubicBezTo>
                  <a:pt x="79653" y="7869"/>
                  <a:pt x="77101" y="13894"/>
                  <a:pt x="73933" y="15282"/>
                </a:cubicBezTo>
                <a:lnTo>
                  <a:pt x="73932" y="15312"/>
                </a:lnTo>
                <a:cubicBezTo>
                  <a:pt x="73880" y="15338"/>
                  <a:pt x="73828" y="15363"/>
                  <a:pt x="73773" y="15352"/>
                </a:cubicBezTo>
                <a:cubicBezTo>
                  <a:pt x="73466" y="15496"/>
                  <a:pt x="73152" y="15574"/>
                  <a:pt x="72833" y="15588"/>
                </a:cubicBezTo>
                <a:lnTo>
                  <a:pt x="72665" y="15630"/>
                </a:lnTo>
                <a:lnTo>
                  <a:pt x="72665" y="15617"/>
                </a:lnTo>
                <a:lnTo>
                  <a:pt x="72660" y="15618"/>
                </a:lnTo>
                <a:cubicBezTo>
                  <a:pt x="72654" y="15519"/>
                  <a:pt x="72654" y="15420"/>
                  <a:pt x="72654" y="15320"/>
                </a:cubicBezTo>
                <a:cubicBezTo>
                  <a:pt x="72654" y="15172"/>
                  <a:pt x="72654" y="15025"/>
                  <a:pt x="72667" y="14878"/>
                </a:cubicBezTo>
                <a:cubicBezTo>
                  <a:pt x="72667" y="14062"/>
                  <a:pt x="72691" y="13258"/>
                  <a:pt x="72741" y="12470"/>
                </a:cubicBezTo>
                <a:lnTo>
                  <a:pt x="72746" y="12296"/>
                </a:lnTo>
                <a:cubicBezTo>
                  <a:pt x="72748" y="12296"/>
                  <a:pt x="72750" y="12296"/>
                  <a:pt x="72751" y="12294"/>
                </a:cubicBezTo>
                <a:cubicBezTo>
                  <a:pt x="73010" y="7487"/>
                  <a:pt x="73891" y="3194"/>
                  <a:pt x="75187" y="0"/>
                </a:cubicBezTo>
                <a:close/>
                <a:moveTo>
                  <a:pt x="64618" y="0"/>
                </a:moveTo>
                <a:lnTo>
                  <a:pt x="65937" y="0"/>
                </a:lnTo>
                <a:cubicBezTo>
                  <a:pt x="66704" y="5939"/>
                  <a:pt x="68639" y="10493"/>
                  <a:pt x="71041" y="11859"/>
                </a:cubicBezTo>
                <a:cubicBezTo>
                  <a:pt x="70668" y="6846"/>
                  <a:pt x="69493" y="2572"/>
                  <a:pt x="67864" y="0"/>
                </a:cubicBezTo>
                <a:lnTo>
                  <a:pt x="69919" y="0"/>
                </a:lnTo>
                <a:cubicBezTo>
                  <a:pt x="71215" y="3194"/>
                  <a:pt x="72096" y="7487"/>
                  <a:pt x="72355" y="12294"/>
                </a:cubicBezTo>
                <a:cubicBezTo>
                  <a:pt x="72356" y="12296"/>
                  <a:pt x="72358" y="12296"/>
                  <a:pt x="72360" y="12296"/>
                </a:cubicBezTo>
                <a:lnTo>
                  <a:pt x="72365" y="12470"/>
                </a:lnTo>
                <a:cubicBezTo>
                  <a:pt x="72415" y="13258"/>
                  <a:pt x="72439" y="14062"/>
                  <a:pt x="72439" y="14878"/>
                </a:cubicBezTo>
                <a:cubicBezTo>
                  <a:pt x="72451" y="15025"/>
                  <a:pt x="72452" y="15172"/>
                  <a:pt x="72452" y="15320"/>
                </a:cubicBezTo>
                <a:cubicBezTo>
                  <a:pt x="72452" y="15420"/>
                  <a:pt x="72452" y="15519"/>
                  <a:pt x="72446" y="15618"/>
                </a:cubicBezTo>
                <a:lnTo>
                  <a:pt x="72441" y="15617"/>
                </a:lnTo>
                <a:lnTo>
                  <a:pt x="72441" y="15630"/>
                </a:lnTo>
                <a:lnTo>
                  <a:pt x="72273" y="15588"/>
                </a:lnTo>
                <a:cubicBezTo>
                  <a:pt x="71954" y="15574"/>
                  <a:pt x="71640" y="15496"/>
                  <a:pt x="71333" y="15352"/>
                </a:cubicBezTo>
                <a:cubicBezTo>
                  <a:pt x="71278" y="15363"/>
                  <a:pt x="71226" y="15338"/>
                  <a:pt x="71174" y="15312"/>
                </a:cubicBezTo>
                <a:lnTo>
                  <a:pt x="71173" y="15282"/>
                </a:lnTo>
                <a:cubicBezTo>
                  <a:pt x="68004" y="13894"/>
                  <a:pt x="65453" y="7869"/>
                  <a:pt x="64618" y="0"/>
                </a:cubicBezTo>
                <a:close/>
                <a:moveTo>
                  <a:pt x="58532" y="0"/>
                </a:moveTo>
                <a:lnTo>
                  <a:pt x="60586" y="0"/>
                </a:lnTo>
                <a:cubicBezTo>
                  <a:pt x="58958" y="2572"/>
                  <a:pt x="57783" y="6846"/>
                  <a:pt x="57410" y="11859"/>
                </a:cubicBezTo>
                <a:cubicBezTo>
                  <a:pt x="59812" y="10493"/>
                  <a:pt x="61747" y="5939"/>
                  <a:pt x="62514" y="0"/>
                </a:cubicBezTo>
                <a:lnTo>
                  <a:pt x="63833" y="0"/>
                </a:lnTo>
                <a:cubicBezTo>
                  <a:pt x="62998" y="7869"/>
                  <a:pt x="60446" y="13894"/>
                  <a:pt x="57278" y="15282"/>
                </a:cubicBezTo>
                <a:lnTo>
                  <a:pt x="57277" y="15312"/>
                </a:lnTo>
                <a:cubicBezTo>
                  <a:pt x="57225" y="15338"/>
                  <a:pt x="57172" y="15363"/>
                  <a:pt x="57118" y="15352"/>
                </a:cubicBezTo>
                <a:cubicBezTo>
                  <a:pt x="56811" y="15496"/>
                  <a:pt x="56497" y="15574"/>
                  <a:pt x="56178" y="15588"/>
                </a:cubicBezTo>
                <a:lnTo>
                  <a:pt x="56010" y="15630"/>
                </a:lnTo>
                <a:lnTo>
                  <a:pt x="56010" y="15617"/>
                </a:lnTo>
                <a:lnTo>
                  <a:pt x="56005" y="15618"/>
                </a:lnTo>
                <a:cubicBezTo>
                  <a:pt x="55999" y="15519"/>
                  <a:pt x="55999" y="15420"/>
                  <a:pt x="55999" y="15320"/>
                </a:cubicBezTo>
                <a:cubicBezTo>
                  <a:pt x="55999" y="15172"/>
                  <a:pt x="55999" y="15025"/>
                  <a:pt x="56012" y="14878"/>
                </a:cubicBezTo>
                <a:cubicBezTo>
                  <a:pt x="56012" y="14062"/>
                  <a:pt x="56036" y="13258"/>
                  <a:pt x="56086" y="12470"/>
                </a:cubicBezTo>
                <a:lnTo>
                  <a:pt x="56091" y="12296"/>
                </a:lnTo>
                <a:cubicBezTo>
                  <a:pt x="56093" y="12296"/>
                  <a:pt x="56094" y="12296"/>
                  <a:pt x="56096" y="12294"/>
                </a:cubicBezTo>
                <a:cubicBezTo>
                  <a:pt x="56355" y="7487"/>
                  <a:pt x="57236" y="3194"/>
                  <a:pt x="58532" y="0"/>
                </a:cubicBezTo>
                <a:close/>
                <a:moveTo>
                  <a:pt x="47963" y="0"/>
                </a:moveTo>
                <a:lnTo>
                  <a:pt x="49282" y="0"/>
                </a:lnTo>
                <a:cubicBezTo>
                  <a:pt x="50049" y="5939"/>
                  <a:pt x="51984" y="10493"/>
                  <a:pt x="54386" y="11859"/>
                </a:cubicBezTo>
                <a:cubicBezTo>
                  <a:pt x="54013" y="6846"/>
                  <a:pt x="52838" y="2572"/>
                  <a:pt x="51209" y="0"/>
                </a:cubicBezTo>
                <a:lnTo>
                  <a:pt x="53264" y="0"/>
                </a:lnTo>
                <a:cubicBezTo>
                  <a:pt x="54560" y="3194"/>
                  <a:pt x="55441" y="7487"/>
                  <a:pt x="55700" y="12294"/>
                </a:cubicBezTo>
                <a:cubicBezTo>
                  <a:pt x="55701" y="12296"/>
                  <a:pt x="55703" y="12296"/>
                  <a:pt x="55705" y="12296"/>
                </a:cubicBezTo>
                <a:lnTo>
                  <a:pt x="55710" y="12470"/>
                </a:lnTo>
                <a:cubicBezTo>
                  <a:pt x="55760" y="13258"/>
                  <a:pt x="55784" y="14062"/>
                  <a:pt x="55783" y="14878"/>
                </a:cubicBezTo>
                <a:cubicBezTo>
                  <a:pt x="55796" y="15025"/>
                  <a:pt x="55797" y="15172"/>
                  <a:pt x="55797" y="15320"/>
                </a:cubicBezTo>
                <a:cubicBezTo>
                  <a:pt x="55797" y="15420"/>
                  <a:pt x="55797" y="15519"/>
                  <a:pt x="55791" y="15618"/>
                </a:cubicBezTo>
                <a:lnTo>
                  <a:pt x="55786" y="15617"/>
                </a:lnTo>
                <a:lnTo>
                  <a:pt x="55786" y="15630"/>
                </a:lnTo>
                <a:lnTo>
                  <a:pt x="55617" y="15588"/>
                </a:lnTo>
                <a:cubicBezTo>
                  <a:pt x="55299" y="15574"/>
                  <a:pt x="54985" y="15496"/>
                  <a:pt x="54678" y="15352"/>
                </a:cubicBezTo>
                <a:cubicBezTo>
                  <a:pt x="54623" y="15363"/>
                  <a:pt x="54571" y="15338"/>
                  <a:pt x="54519" y="15312"/>
                </a:cubicBezTo>
                <a:lnTo>
                  <a:pt x="54517" y="15282"/>
                </a:lnTo>
                <a:cubicBezTo>
                  <a:pt x="51349" y="13894"/>
                  <a:pt x="48798" y="7869"/>
                  <a:pt x="47963" y="0"/>
                </a:cubicBezTo>
                <a:close/>
                <a:moveTo>
                  <a:pt x="41877" y="0"/>
                </a:moveTo>
                <a:lnTo>
                  <a:pt x="43931" y="0"/>
                </a:lnTo>
                <a:cubicBezTo>
                  <a:pt x="42303" y="2572"/>
                  <a:pt x="41127" y="6846"/>
                  <a:pt x="40755" y="11859"/>
                </a:cubicBezTo>
                <a:cubicBezTo>
                  <a:pt x="43157" y="10493"/>
                  <a:pt x="45092" y="5939"/>
                  <a:pt x="45859" y="0"/>
                </a:cubicBezTo>
                <a:lnTo>
                  <a:pt x="47178" y="0"/>
                </a:lnTo>
                <a:cubicBezTo>
                  <a:pt x="46343" y="7869"/>
                  <a:pt x="43791" y="13894"/>
                  <a:pt x="40623" y="15282"/>
                </a:cubicBezTo>
                <a:lnTo>
                  <a:pt x="40622" y="15312"/>
                </a:lnTo>
                <a:cubicBezTo>
                  <a:pt x="40570" y="15338"/>
                  <a:pt x="40517" y="15363"/>
                  <a:pt x="40463" y="15352"/>
                </a:cubicBezTo>
                <a:cubicBezTo>
                  <a:pt x="40156" y="15496"/>
                  <a:pt x="39842" y="15574"/>
                  <a:pt x="39523" y="15588"/>
                </a:cubicBezTo>
                <a:lnTo>
                  <a:pt x="39355" y="15630"/>
                </a:lnTo>
                <a:lnTo>
                  <a:pt x="39355" y="15617"/>
                </a:lnTo>
                <a:lnTo>
                  <a:pt x="39350" y="15618"/>
                </a:lnTo>
                <a:cubicBezTo>
                  <a:pt x="39344" y="15519"/>
                  <a:pt x="39344" y="15420"/>
                  <a:pt x="39344" y="15320"/>
                </a:cubicBezTo>
                <a:cubicBezTo>
                  <a:pt x="39344" y="15172"/>
                  <a:pt x="39344" y="15025"/>
                  <a:pt x="39357" y="14878"/>
                </a:cubicBezTo>
                <a:cubicBezTo>
                  <a:pt x="39357" y="14062"/>
                  <a:pt x="39381" y="13258"/>
                  <a:pt x="39431" y="12470"/>
                </a:cubicBezTo>
                <a:lnTo>
                  <a:pt x="39436" y="12296"/>
                </a:lnTo>
                <a:cubicBezTo>
                  <a:pt x="39438" y="12296"/>
                  <a:pt x="39439" y="12296"/>
                  <a:pt x="39441" y="12294"/>
                </a:cubicBezTo>
                <a:cubicBezTo>
                  <a:pt x="39700" y="7487"/>
                  <a:pt x="40580" y="3194"/>
                  <a:pt x="41877" y="0"/>
                </a:cubicBezTo>
                <a:close/>
                <a:moveTo>
                  <a:pt x="31308" y="0"/>
                </a:moveTo>
                <a:lnTo>
                  <a:pt x="32627" y="0"/>
                </a:lnTo>
                <a:cubicBezTo>
                  <a:pt x="33394" y="5939"/>
                  <a:pt x="35329" y="10493"/>
                  <a:pt x="37731" y="11859"/>
                </a:cubicBezTo>
                <a:cubicBezTo>
                  <a:pt x="37358" y="6846"/>
                  <a:pt x="36183" y="2572"/>
                  <a:pt x="34554" y="0"/>
                </a:cubicBezTo>
                <a:lnTo>
                  <a:pt x="36609" y="0"/>
                </a:lnTo>
                <a:cubicBezTo>
                  <a:pt x="37905" y="3194"/>
                  <a:pt x="38786" y="7487"/>
                  <a:pt x="39045" y="12294"/>
                </a:cubicBezTo>
                <a:cubicBezTo>
                  <a:pt x="39046" y="12296"/>
                  <a:pt x="39048" y="12296"/>
                  <a:pt x="39050" y="12296"/>
                </a:cubicBezTo>
                <a:lnTo>
                  <a:pt x="39055" y="12470"/>
                </a:lnTo>
                <a:cubicBezTo>
                  <a:pt x="39105" y="13258"/>
                  <a:pt x="39129" y="14062"/>
                  <a:pt x="39128" y="14878"/>
                </a:cubicBezTo>
                <a:cubicBezTo>
                  <a:pt x="39141" y="15025"/>
                  <a:pt x="39142" y="15172"/>
                  <a:pt x="39142" y="15320"/>
                </a:cubicBezTo>
                <a:cubicBezTo>
                  <a:pt x="39142" y="15420"/>
                  <a:pt x="39142" y="15519"/>
                  <a:pt x="39136" y="15618"/>
                </a:cubicBezTo>
                <a:lnTo>
                  <a:pt x="39131" y="15617"/>
                </a:lnTo>
                <a:lnTo>
                  <a:pt x="39131" y="15630"/>
                </a:lnTo>
                <a:lnTo>
                  <a:pt x="38962" y="15588"/>
                </a:lnTo>
                <a:cubicBezTo>
                  <a:pt x="38644" y="15574"/>
                  <a:pt x="38330" y="15496"/>
                  <a:pt x="38023" y="15352"/>
                </a:cubicBezTo>
                <a:cubicBezTo>
                  <a:pt x="37968" y="15363"/>
                  <a:pt x="37916" y="15338"/>
                  <a:pt x="37864" y="15312"/>
                </a:cubicBezTo>
                <a:lnTo>
                  <a:pt x="37862" y="15282"/>
                </a:lnTo>
                <a:cubicBezTo>
                  <a:pt x="34694" y="13894"/>
                  <a:pt x="32143" y="7869"/>
                  <a:pt x="31308" y="0"/>
                </a:cubicBezTo>
                <a:close/>
                <a:moveTo>
                  <a:pt x="25222" y="0"/>
                </a:moveTo>
                <a:lnTo>
                  <a:pt x="27276" y="0"/>
                </a:lnTo>
                <a:cubicBezTo>
                  <a:pt x="25648" y="2572"/>
                  <a:pt x="24472" y="6846"/>
                  <a:pt x="24100" y="11859"/>
                </a:cubicBezTo>
                <a:cubicBezTo>
                  <a:pt x="26502" y="10493"/>
                  <a:pt x="28437" y="5939"/>
                  <a:pt x="29204" y="0"/>
                </a:cubicBezTo>
                <a:lnTo>
                  <a:pt x="30523" y="0"/>
                </a:lnTo>
                <a:cubicBezTo>
                  <a:pt x="29688" y="7869"/>
                  <a:pt x="27136" y="13894"/>
                  <a:pt x="23968" y="15282"/>
                </a:cubicBezTo>
                <a:lnTo>
                  <a:pt x="23967" y="15312"/>
                </a:lnTo>
                <a:cubicBezTo>
                  <a:pt x="23915" y="15338"/>
                  <a:pt x="23862" y="15363"/>
                  <a:pt x="23808" y="15352"/>
                </a:cubicBezTo>
                <a:cubicBezTo>
                  <a:pt x="23501" y="15496"/>
                  <a:pt x="23187" y="15574"/>
                  <a:pt x="22868" y="15588"/>
                </a:cubicBezTo>
                <a:lnTo>
                  <a:pt x="22700" y="15630"/>
                </a:lnTo>
                <a:lnTo>
                  <a:pt x="22700" y="15617"/>
                </a:lnTo>
                <a:lnTo>
                  <a:pt x="22695" y="15618"/>
                </a:lnTo>
                <a:cubicBezTo>
                  <a:pt x="22689" y="15519"/>
                  <a:pt x="22689" y="15420"/>
                  <a:pt x="22689" y="15320"/>
                </a:cubicBezTo>
                <a:cubicBezTo>
                  <a:pt x="22689" y="15172"/>
                  <a:pt x="22689" y="15025"/>
                  <a:pt x="22702" y="14878"/>
                </a:cubicBezTo>
                <a:cubicBezTo>
                  <a:pt x="22702" y="14062"/>
                  <a:pt x="22726" y="13258"/>
                  <a:pt x="22776" y="12470"/>
                </a:cubicBezTo>
                <a:lnTo>
                  <a:pt x="22781" y="12296"/>
                </a:lnTo>
                <a:cubicBezTo>
                  <a:pt x="22783" y="12296"/>
                  <a:pt x="22784" y="12296"/>
                  <a:pt x="22786" y="12294"/>
                </a:cubicBezTo>
                <a:cubicBezTo>
                  <a:pt x="23045" y="7487"/>
                  <a:pt x="23925" y="3194"/>
                  <a:pt x="25222" y="0"/>
                </a:cubicBezTo>
                <a:close/>
                <a:moveTo>
                  <a:pt x="14653" y="0"/>
                </a:moveTo>
                <a:lnTo>
                  <a:pt x="15972" y="0"/>
                </a:lnTo>
                <a:cubicBezTo>
                  <a:pt x="16739" y="5939"/>
                  <a:pt x="18674" y="10493"/>
                  <a:pt x="21076" y="11859"/>
                </a:cubicBezTo>
                <a:cubicBezTo>
                  <a:pt x="20703" y="6846"/>
                  <a:pt x="19528" y="2572"/>
                  <a:pt x="17899" y="0"/>
                </a:cubicBezTo>
                <a:lnTo>
                  <a:pt x="19954" y="0"/>
                </a:lnTo>
                <a:cubicBezTo>
                  <a:pt x="21250" y="3194"/>
                  <a:pt x="22131" y="7487"/>
                  <a:pt x="22390" y="12294"/>
                </a:cubicBezTo>
                <a:cubicBezTo>
                  <a:pt x="22391" y="12296"/>
                  <a:pt x="22393" y="12296"/>
                  <a:pt x="22395" y="12296"/>
                </a:cubicBezTo>
                <a:lnTo>
                  <a:pt x="22400" y="12470"/>
                </a:lnTo>
                <a:cubicBezTo>
                  <a:pt x="22450" y="13258"/>
                  <a:pt x="22474" y="14062"/>
                  <a:pt x="22473" y="14878"/>
                </a:cubicBezTo>
                <a:cubicBezTo>
                  <a:pt x="22486" y="15025"/>
                  <a:pt x="22487" y="15172"/>
                  <a:pt x="22487" y="15320"/>
                </a:cubicBezTo>
                <a:cubicBezTo>
                  <a:pt x="22487" y="15420"/>
                  <a:pt x="22487" y="15519"/>
                  <a:pt x="22481" y="15618"/>
                </a:cubicBezTo>
                <a:lnTo>
                  <a:pt x="22476" y="15617"/>
                </a:lnTo>
                <a:lnTo>
                  <a:pt x="22476" y="15630"/>
                </a:lnTo>
                <a:lnTo>
                  <a:pt x="22307" y="15588"/>
                </a:lnTo>
                <a:cubicBezTo>
                  <a:pt x="21989" y="15574"/>
                  <a:pt x="21675" y="15496"/>
                  <a:pt x="21368" y="15352"/>
                </a:cubicBezTo>
                <a:cubicBezTo>
                  <a:pt x="21313" y="15363"/>
                  <a:pt x="21261" y="15338"/>
                  <a:pt x="21209" y="15312"/>
                </a:cubicBezTo>
                <a:lnTo>
                  <a:pt x="21207" y="15282"/>
                </a:lnTo>
                <a:cubicBezTo>
                  <a:pt x="18039" y="13894"/>
                  <a:pt x="15487" y="7869"/>
                  <a:pt x="14653" y="0"/>
                </a:cubicBezTo>
                <a:close/>
                <a:moveTo>
                  <a:pt x="8567" y="0"/>
                </a:moveTo>
                <a:lnTo>
                  <a:pt x="10621" y="0"/>
                </a:lnTo>
                <a:cubicBezTo>
                  <a:pt x="8993" y="2572"/>
                  <a:pt x="7817" y="6846"/>
                  <a:pt x="7445" y="11859"/>
                </a:cubicBezTo>
                <a:cubicBezTo>
                  <a:pt x="9847" y="10493"/>
                  <a:pt x="11782" y="5939"/>
                  <a:pt x="12549" y="0"/>
                </a:cubicBezTo>
                <a:lnTo>
                  <a:pt x="13868" y="0"/>
                </a:lnTo>
                <a:cubicBezTo>
                  <a:pt x="13033" y="7869"/>
                  <a:pt x="10481" y="13894"/>
                  <a:pt x="7313" y="15282"/>
                </a:cubicBezTo>
                <a:lnTo>
                  <a:pt x="7312" y="15312"/>
                </a:lnTo>
                <a:cubicBezTo>
                  <a:pt x="7260" y="15338"/>
                  <a:pt x="7207" y="15363"/>
                  <a:pt x="7153" y="15352"/>
                </a:cubicBezTo>
                <a:cubicBezTo>
                  <a:pt x="6846" y="15496"/>
                  <a:pt x="6532" y="15574"/>
                  <a:pt x="6213" y="15588"/>
                </a:cubicBezTo>
                <a:lnTo>
                  <a:pt x="6045" y="15630"/>
                </a:lnTo>
                <a:lnTo>
                  <a:pt x="6045" y="15617"/>
                </a:lnTo>
                <a:lnTo>
                  <a:pt x="6040" y="15618"/>
                </a:lnTo>
                <a:cubicBezTo>
                  <a:pt x="6034" y="15519"/>
                  <a:pt x="6034" y="15420"/>
                  <a:pt x="6034" y="15320"/>
                </a:cubicBezTo>
                <a:cubicBezTo>
                  <a:pt x="6034" y="15172"/>
                  <a:pt x="6034" y="15025"/>
                  <a:pt x="6047" y="14878"/>
                </a:cubicBezTo>
                <a:cubicBezTo>
                  <a:pt x="6047" y="14062"/>
                  <a:pt x="6071" y="13258"/>
                  <a:pt x="6121" y="12470"/>
                </a:cubicBezTo>
                <a:lnTo>
                  <a:pt x="6126" y="12296"/>
                </a:lnTo>
                <a:cubicBezTo>
                  <a:pt x="6128" y="12296"/>
                  <a:pt x="6129" y="12296"/>
                  <a:pt x="6131" y="12294"/>
                </a:cubicBezTo>
                <a:cubicBezTo>
                  <a:pt x="6390" y="7487"/>
                  <a:pt x="7270" y="3194"/>
                  <a:pt x="8567" y="0"/>
                </a:cubicBezTo>
                <a:close/>
                <a:moveTo>
                  <a:pt x="1243" y="0"/>
                </a:moveTo>
                <a:lnTo>
                  <a:pt x="3291" y="0"/>
                </a:lnTo>
                <a:cubicBezTo>
                  <a:pt x="4593" y="3182"/>
                  <a:pt x="5475" y="7481"/>
                  <a:pt x="5735" y="12294"/>
                </a:cubicBezTo>
                <a:cubicBezTo>
                  <a:pt x="5736" y="12296"/>
                  <a:pt x="5738" y="12296"/>
                  <a:pt x="5740" y="12296"/>
                </a:cubicBezTo>
                <a:lnTo>
                  <a:pt x="5745" y="12470"/>
                </a:lnTo>
                <a:cubicBezTo>
                  <a:pt x="5795" y="13258"/>
                  <a:pt x="5819" y="14062"/>
                  <a:pt x="5818" y="14878"/>
                </a:cubicBezTo>
                <a:cubicBezTo>
                  <a:pt x="5831" y="15025"/>
                  <a:pt x="5832" y="15172"/>
                  <a:pt x="5832" y="15320"/>
                </a:cubicBezTo>
                <a:cubicBezTo>
                  <a:pt x="5832" y="15420"/>
                  <a:pt x="5832" y="15519"/>
                  <a:pt x="5826" y="15618"/>
                </a:cubicBezTo>
                <a:lnTo>
                  <a:pt x="5821" y="15617"/>
                </a:lnTo>
                <a:lnTo>
                  <a:pt x="5821" y="15630"/>
                </a:lnTo>
                <a:lnTo>
                  <a:pt x="5652" y="15588"/>
                </a:lnTo>
                <a:cubicBezTo>
                  <a:pt x="5334" y="15574"/>
                  <a:pt x="5020" y="15496"/>
                  <a:pt x="4713" y="15352"/>
                </a:cubicBezTo>
                <a:cubicBezTo>
                  <a:pt x="4658" y="15363"/>
                  <a:pt x="4606" y="15338"/>
                  <a:pt x="4554" y="15312"/>
                </a:cubicBezTo>
                <a:lnTo>
                  <a:pt x="4552" y="15282"/>
                </a:lnTo>
                <a:cubicBezTo>
                  <a:pt x="2777" y="14504"/>
                  <a:pt x="1195" y="12270"/>
                  <a:pt x="0" y="9070"/>
                </a:cubicBezTo>
                <a:lnTo>
                  <a:pt x="0" y="3685"/>
                </a:lnTo>
                <a:cubicBezTo>
                  <a:pt x="960" y="7792"/>
                  <a:pt x="2548" y="10794"/>
                  <a:pt x="4421" y="11859"/>
                </a:cubicBezTo>
                <a:cubicBezTo>
                  <a:pt x="4048" y="6845"/>
                  <a:pt x="2872" y="2570"/>
                  <a:pt x="1243" y="0"/>
                </a:cubicBezTo>
                <a:close/>
              </a:path>
            </a:pathLst>
          </a:custGeom>
          <a:solidFill>
            <a:schemeClr val="lt1"/>
          </a:solidFill>
          <a:ln>
            <a:noFill/>
          </a:ln>
        </p:spPr>
        <p:txBody>
          <a:bodyPr lIns="91425" tIns="91425" rIns="91425" bIns="91425" anchor="ctr" anchorCtr="0">
            <a:noAutofit/>
          </a:bodyPr>
          <a:lstStyle/>
          <a:p>
            <a:pPr lvl="0">
              <a:spcBef>
                <a:spcPts val="0"/>
              </a:spcBef>
              <a:buNone/>
            </a:pPr>
            <a:endParaRPr/>
          </a:p>
        </p:txBody>
      </p:sp>
      <p:sp>
        <p:nvSpPr>
          <p:cNvPr id="19" name="Shape 19"/>
          <p:cNvSpPr txBox="1">
            <a:spLocks noGrp="1"/>
          </p:cNvSpPr>
          <p:nvPr>
            <p:ph type="title"/>
          </p:nvPr>
        </p:nvSpPr>
        <p:spPr>
          <a:xfrm>
            <a:off x="457200" y="4960137"/>
            <a:ext cx="7772400"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body" idx="1"/>
          </p:nvPr>
        </p:nvSpPr>
        <p:spPr>
          <a:xfrm>
            <a:off x="8610600" y="4960137"/>
            <a:ext cx="3200399"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200"/>
              </a:spcAft>
              <a:buClr>
                <a:schemeClr val="accent1"/>
              </a:buClr>
              <a:buFont typeface="Questrial"/>
              <a:buNone/>
              <a:defRPr sz="1800" b="0" i="0" u="none" strike="noStrike" cap="none">
                <a:solidFill>
                  <a:srgbClr val="0C0C0C"/>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400" b="0" i="0" u="none" strike="noStrike" cap="none">
                <a:solidFill>
                  <a:srgbClr val="888888"/>
                </a:solidFill>
                <a:latin typeface="Questrial"/>
                <a:ea typeface="Questrial"/>
                <a:cs typeface="Questrial"/>
                <a:sym typeface="Questrial"/>
              </a:defRPr>
            </a:lvl9pPr>
          </a:lstStyle>
          <a:p>
            <a:endParaRPr/>
          </a:p>
        </p:txBody>
      </p:sp>
      <p:sp>
        <p:nvSpPr>
          <p:cNvPr id="21" name="Shape 21"/>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3" name="Shape 23"/>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b="0" i="0" u="none" strike="noStrike" cap="none">
                <a:solidFill>
                  <a:srgbClr val="0C0C0C"/>
                </a:solidFill>
                <a:latin typeface="Questrial"/>
                <a:ea typeface="Questrial"/>
                <a:cs typeface="Questrial"/>
                <a:sym typeface="Questrial"/>
              </a:rPr>
              <a:t>‹#›</a:t>
            </a:fld>
            <a:endParaRPr lang="en-GB" sz="1000" b="0" i="0" u="none" strike="noStrike" cap="none">
              <a:solidFill>
                <a:srgbClr val="0C0C0C"/>
              </a:solidFill>
              <a:latin typeface="Questrial"/>
              <a:ea typeface="Questrial"/>
              <a:cs typeface="Questrial"/>
              <a:sym typeface="Questrial"/>
            </a:endParaRPr>
          </a:p>
        </p:txBody>
      </p:sp>
      <p:cxnSp>
        <p:nvCxnSpPr>
          <p:cNvPr id="24" name="Shape 24"/>
          <p:cNvCxnSpPr/>
          <p:nvPr/>
        </p:nvCxnSpPr>
        <p:spPr>
          <a:xfrm rot="10800000">
            <a:off x="8386842" y="5264105"/>
            <a:ext cx="0" cy="914400"/>
          </a:xfrm>
          <a:prstGeom prst="straightConnector1">
            <a:avLst/>
          </a:prstGeom>
          <a:noFill/>
          <a:ln w="19050" cap="flat" cmpd="sng">
            <a:solidFill>
              <a:srgbClr val="739A28"/>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3872484" y="-562356"/>
            <a:ext cx="4023360" cy="9720072"/>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5" name="Shape 85"/>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7334250" y="2152650"/>
            <a:ext cx="5410200" cy="2628899"/>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8" name="Shape 88"/>
          <p:cNvSpPr txBox="1">
            <a:spLocks noGrp="1"/>
          </p:cNvSpPr>
          <p:nvPr>
            <p:ph type="body" idx="1"/>
          </p:nvPr>
        </p:nvSpPr>
        <p:spPr>
          <a:xfrm rot="5400000">
            <a:off x="2076450" y="-323849"/>
            <a:ext cx="5410200" cy="7581899"/>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1" name="Shape 91"/>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cxnSp>
        <p:nvCxnSpPr>
          <p:cNvPr id="92" name="Shape 92"/>
          <p:cNvCxnSpPr/>
          <p:nvPr/>
        </p:nvCxnSpPr>
        <p:spPr>
          <a:xfrm rot="10800000">
            <a:off x="10058400" y="59262"/>
            <a:ext cx="0" cy="9144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0" y="1123855"/>
            <a:ext cx="11885084"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3" name="Shape 103"/>
          <p:cNvSpPr txBox="1">
            <a:spLocks noGrp="1"/>
          </p:cNvSpPr>
          <p:nvPr>
            <p:ph type="body" idx="1"/>
          </p:nvPr>
        </p:nvSpPr>
        <p:spPr>
          <a:xfrm>
            <a:off x="1485899" y="2595563"/>
            <a:ext cx="10147300" cy="3670766"/>
          </a:xfrm>
          <a:prstGeom prst="rect">
            <a:avLst/>
          </a:prstGeom>
          <a:noFill/>
          <a:ln>
            <a:noFill/>
          </a:ln>
        </p:spPr>
        <p:txBody>
          <a:bodyPr lIns="91425" tIns="91425" rIns="91425" bIns="91425" anchor="t" anchorCtr="0"/>
          <a:lstStyle>
            <a:lvl1pPr marL="342900" marR="0" lvl="0" indent="-215900" algn="l" rtl="0">
              <a:spcBef>
                <a:spcPts val="2000"/>
              </a:spcBef>
              <a:buClr>
                <a:schemeClr val="accent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104" name="Shape 104"/>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Shape 106"/>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b="0" i="0" u="none" strike="noStrike" cap="none">
                <a:solidFill>
                  <a:srgbClr val="595959"/>
                </a:solidFill>
                <a:latin typeface="Century Gothic"/>
                <a:ea typeface="Century Gothic"/>
                <a:cs typeface="Century Gothic"/>
                <a:sym typeface="Century Gothic"/>
              </a:rPr>
              <a:t>‹#›</a:t>
            </a:fld>
            <a:endParaRPr lang="en-GB" sz="800" b="0" i="0" u="none" strike="noStrike" cap="none">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0" y="3200399"/>
            <a:ext cx="11887199" cy="2286000"/>
          </a:xfrm>
          <a:prstGeom prst="rect">
            <a:avLst/>
          </a:prstGeom>
          <a:solidFill>
            <a:schemeClr val="dk2"/>
          </a:solidFill>
          <a:ln>
            <a:noFill/>
          </a:ln>
        </p:spPr>
        <p:txBody>
          <a:bodyPr lIns="91425" tIns="91425" rIns="91425" bIns="91425" anchor="b"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1" name="Shape 121"/>
          <p:cNvSpPr txBox="1">
            <a:spLocks noGrp="1"/>
          </p:cNvSpPr>
          <p:nvPr>
            <p:ph type="body" idx="1"/>
          </p:nvPr>
        </p:nvSpPr>
        <p:spPr>
          <a:xfrm>
            <a:off x="1219200" y="5484607"/>
            <a:ext cx="10667999" cy="777239"/>
          </a:xfrm>
          <a:prstGeom prst="rect">
            <a:avLst/>
          </a:prstGeom>
          <a:solidFill>
            <a:srgbClr val="F7F6F2"/>
          </a:solidFill>
          <a:ln>
            <a:noFill/>
          </a:ln>
        </p:spPr>
        <p:txBody>
          <a:bodyPr lIns="91425" tIns="91425" rIns="91425" bIns="91425" anchor="ctr" anchorCtr="0"/>
          <a:lstStyle>
            <a:lvl1pPr marL="0" marR="0" lvl="0" indent="0" algn="l" rtl="0">
              <a:spcBef>
                <a:spcPts val="3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457200" marR="0" lvl="1" indent="0" algn="l" rtl="0">
              <a:spcBef>
                <a:spcPts val="60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l" rtl="0">
              <a:spcBef>
                <a:spcPts val="600"/>
              </a:spcBef>
              <a:buClr>
                <a:schemeClr val="accent1"/>
              </a:buClr>
              <a:buFont typeface="Noto Sans Symbols"/>
              <a:buNone/>
              <a:defRPr sz="1600" b="0" i="0" u="none" strike="noStrike" cap="none">
                <a:solidFill>
                  <a:srgbClr val="888888"/>
                </a:solidFill>
                <a:latin typeface="Century Gothic"/>
                <a:ea typeface="Century Gothic"/>
                <a:cs typeface="Century Gothic"/>
                <a:sym typeface="Century Gothic"/>
              </a:defRPr>
            </a:lvl3pPr>
            <a:lvl4pPr marL="1371600" marR="0" lvl="3" indent="0" algn="l" rtl="0">
              <a:spcBef>
                <a:spcPts val="600"/>
              </a:spcBef>
              <a:buClr>
                <a:srgbClr val="244061"/>
              </a:buClr>
              <a:buFont typeface="Noto Sans Symbols"/>
              <a:buNone/>
              <a:defRPr sz="1400" b="0" i="0" u="none" strike="noStrike" cap="none">
                <a:solidFill>
                  <a:srgbClr val="888888"/>
                </a:solidFill>
                <a:latin typeface="Century Gothic"/>
                <a:ea typeface="Century Gothic"/>
                <a:cs typeface="Century Gothic"/>
                <a:sym typeface="Century Gothic"/>
              </a:defRPr>
            </a:lvl4pPr>
            <a:lvl5pPr marL="1828800" marR="0" lvl="4" indent="0" algn="l" rtl="0">
              <a:spcBef>
                <a:spcPts val="600"/>
              </a:spcBef>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5pPr>
            <a:lvl6pPr marL="2286000" marR="0" lvl="5" indent="0" algn="l" rtl="0">
              <a:spcBef>
                <a:spcPts val="280"/>
              </a:spcBef>
              <a:buClr>
                <a:srgbClr val="244061"/>
              </a:buClr>
              <a:buFont typeface="Noto Sans Symbols"/>
              <a:buNone/>
              <a:defRPr sz="1400" b="0" i="0" u="none" strike="noStrike" cap="none">
                <a:solidFill>
                  <a:srgbClr val="888888"/>
                </a:solidFill>
                <a:latin typeface="Century Gothic"/>
                <a:ea typeface="Century Gothic"/>
                <a:cs typeface="Century Gothic"/>
                <a:sym typeface="Century Gothic"/>
              </a:defRPr>
            </a:lvl6pPr>
            <a:lvl7pPr marL="2743200" marR="0" lvl="6" indent="0" algn="l" rtl="0">
              <a:spcBef>
                <a:spcPts val="280"/>
              </a:spcBef>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7pPr>
            <a:lvl8pPr marL="3200400" marR="0" lvl="7" indent="0" algn="l" rtl="0">
              <a:spcBef>
                <a:spcPts val="280"/>
              </a:spcBef>
              <a:buClr>
                <a:srgbClr val="244061"/>
              </a:buClr>
              <a:buFont typeface="Noto Sans Symbols"/>
              <a:buNone/>
              <a:defRPr sz="1400" b="0" i="0" u="none" strike="noStrike" cap="none">
                <a:solidFill>
                  <a:srgbClr val="888888"/>
                </a:solidFill>
                <a:latin typeface="Century Gothic"/>
                <a:ea typeface="Century Gothic"/>
                <a:cs typeface="Century Gothic"/>
                <a:sym typeface="Century Gothic"/>
              </a:defRPr>
            </a:lvl8pPr>
            <a:lvl9pPr marL="3657600" marR="0" lvl="8" indent="0" algn="l" rtl="0">
              <a:spcBef>
                <a:spcPts val="280"/>
              </a:spcBef>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22" name="Shape 122"/>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3" name="Shape 123"/>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4" name="Shape 124"/>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0" y="1123855"/>
            <a:ext cx="11885084"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7" name="Shape 127"/>
          <p:cNvSpPr txBox="1">
            <a:spLocks noGrp="1"/>
          </p:cNvSpPr>
          <p:nvPr>
            <p:ph type="body" idx="1"/>
          </p:nvPr>
        </p:nvSpPr>
        <p:spPr>
          <a:xfrm>
            <a:off x="1490133" y="2595563"/>
            <a:ext cx="4754879" cy="3681411"/>
          </a:xfrm>
          <a:prstGeom prst="rect">
            <a:avLst/>
          </a:prstGeom>
          <a:noFill/>
          <a:ln>
            <a:noFill/>
          </a:ln>
        </p:spPr>
        <p:txBody>
          <a:bodyPr lIns="91425" tIns="91425" rIns="91425" bIns="91425" anchor="t" anchorCtr="0"/>
          <a:lstStyle>
            <a:lvl1pPr marL="342900" marR="0" lvl="0" indent="-228600" algn="l" rtl="0">
              <a:spcBef>
                <a:spcPts val="20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0558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055813" marR="0" lvl="7"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2055813" marR="0" lvl="8"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128" name="Shape 128"/>
          <p:cNvSpPr txBox="1">
            <a:spLocks noGrp="1"/>
          </p:cNvSpPr>
          <p:nvPr>
            <p:ph type="body" idx="2"/>
          </p:nvPr>
        </p:nvSpPr>
        <p:spPr>
          <a:xfrm>
            <a:off x="6863378" y="2595563"/>
            <a:ext cx="4754879" cy="3681411"/>
          </a:xfrm>
          <a:prstGeom prst="rect">
            <a:avLst/>
          </a:prstGeom>
          <a:noFill/>
          <a:ln>
            <a:noFill/>
          </a:ln>
        </p:spPr>
        <p:txBody>
          <a:bodyPr lIns="91425" tIns="91425" rIns="91425" bIns="91425" anchor="t" anchorCtr="0"/>
          <a:lstStyle>
            <a:lvl1pPr marL="342900" marR="0" lvl="0" indent="-228600" algn="l" rtl="0">
              <a:spcBef>
                <a:spcPts val="20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0558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055813" marR="0" lvl="7"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2055813" marR="0" lvl="8"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129" name="Shape 129"/>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1" name="Shape 131"/>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0" y="1123855"/>
            <a:ext cx="11885084"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4" name="Shape 134"/>
          <p:cNvSpPr txBox="1">
            <a:spLocks noGrp="1"/>
          </p:cNvSpPr>
          <p:nvPr>
            <p:ph type="body" idx="1"/>
          </p:nvPr>
        </p:nvSpPr>
        <p:spPr>
          <a:xfrm>
            <a:off x="1494116" y="2017714"/>
            <a:ext cx="4754879" cy="877887"/>
          </a:xfrm>
          <a:prstGeom prst="rect">
            <a:avLst/>
          </a:prstGeom>
          <a:noFill/>
          <a:ln>
            <a:noFill/>
          </a:ln>
        </p:spPr>
        <p:txBody>
          <a:bodyPr lIns="91425" tIns="91425" rIns="91425" bIns="91425" anchor="b" anchorCtr="0"/>
          <a:lstStyle>
            <a:lvl1pPr marL="0" marR="0" lvl="0" indent="0" algn="l" rtl="0">
              <a:spcBef>
                <a:spcPts val="2000"/>
              </a:spcBef>
              <a:buClr>
                <a:schemeClr val="accent1"/>
              </a:buClr>
              <a:buFont typeface="Noto Sans Symbols"/>
              <a:buNone/>
              <a:defRPr sz="2400" b="0" i="0" u="none" strike="noStrike" cap="none">
                <a:solidFill>
                  <a:srgbClr val="595959"/>
                </a:solidFill>
                <a:latin typeface="Century Gothic"/>
                <a:ea typeface="Century Gothic"/>
                <a:cs typeface="Century Gothic"/>
                <a:sym typeface="Century Gothic"/>
              </a:defRPr>
            </a:lvl1pPr>
            <a:lvl2pPr marL="457200" marR="0" lvl="1" indent="0" algn="l" rtl="0">
              <a:spcBef>
                <a:spcPts val="600"/>
              </a:spcBef>
              <a:buClr>
                <a:srgbClr val="244061"/>
              </a:buClr>
              <a:buFont typeface="Noto Sans Symbols"/>
              <a:buNone/>
              <a:defRPr sz="2000" b="1" i="0" u="none" strike="noStrike" cap="none">
                <a:solidFill>
                  <a:srgbClr val="595959"/>
                </a:solidFill>
                <a:latin typeface="Century Gothic"/>
                <a:ea typeface="Century Gothic"/>
                <a:cs typeface="Century Gothic"/>
                <a:sym typeface="Century Gothic"/>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Century Gothic"/>
                <a:ea typeface="Century Gothic"/>
                <a:cs typeface="Century Gothic"/>
                <a:sym typeface="Century Gothic"/>
              </a:defRPr>
            </a:lvl3pPr>
            <a:lvl4pPr marL="1371600" marR="0" lvl="3" indent="0" algn="l" rtl="0">
              <a:spcBef>
                <a:spcPts val="600"/>
              </a:spcBef>
              <a:buClr>
                <a:srgbClr val="244061"/>
              </a:buClr>
              <a:buFont typeface="Noto Sans Symbols"/>
              <a:buNone/>
              <a:defRPr sz="1600" b="1" i="0" u="none" strike="noStrike" cap="none">
                <a:solidFill>
                  <a:srgbClr val="595959"/>
                </a:solidFill>
                <a:latin typeface="Century Gothic"/>
                <a:ea typeface="Century Gothic"/>
                <a:cs typeface="Century Gothic"/>
                <a:sym typeface="Century Gothic"/>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Century Gothic"/>
                <a:ea typeface="Century Gothic"/>
                <a:cs typeface="Century Gothic"/>
                <a:sym typeface="Century Gothic"/>
              </a:defRPr>
            </a:lvl5pPr>
            <a:lvl6pPr marL="2286000" marR="0" lvl="5" indent="0" algn="l" rtl="0">
              <a:spcBef>
                <a:spcPts val="320"/>
              </a:spcBef>
              <a:buClr>
                <a:srgbClr val="244061"/>
              </a:buClr>
              <a:buFont typeface="Noto Sans Symbols"/>
              <a:buNone/>
              <a:defRPr sz="1600" b="1" i="0" u="none" strike="noStrike" cap="none">
                <a:solidFill>
                  <a:srgbClr val="595959"/>
                </a:solidFill>
                <a:latin typeface="Century Gothic"/>
                <a:ea typeface="Century Gothic"/>
                <a:cs typeface="Century Gothic"/>
                <a:sym typeface="Century Gothic"/>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Century Gothic"/>
                <a:ea typeface="Century Gothic"/>
                <a:cs typeface="Century Gothic"/>
                <a:sym typeface="Century Gothic"/>
              </a:defRPr>
            </a:lvl7pPr>
            <a:lvl8pPr marL="3200400" marR="0" lvl="7" indent="0" algn="l" rtl="0">
              <a:spcBef>
                <a:spcPts val="320"/>
              </a:spcBef>
              <a:buClr>
                <a:srgbClr val="244061"/>
              </a:buClr>
              <a:buFont typeface="Noto Sans Symbols"/>
              <a:buNone/>
              <a:defRPr sz="1600" b="1" i="0" u="none" strike="noStrike" cap="none">
                <a:solidFill>
                  <a:srgbClr val="595959"/>
                </a:solidFill>
                <a:latin typeface="Century Gothic"/>
                <a:ea typeface="Century Gothic"/>
                <a:cs typeface="Century Gothic"/>
                <a:sym typeface="Century Gothic"/>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1494116" y="3065928"/>
            <a:ext cx="4754879" cy="3211045"/>
          </a:xfrm>
          <a:prstGeom prst="rect">
            <a:avLst/>
          </a:prstGeom>
          <a:noFill/>
          <a:ln>
            <a:noFill/>
          </a:ln>
        </p:spPr>
        <p:txBody>
          <a:bodyPr lIns="91425" tIns="91425" rIns="91425" bIns="91425" anchor="t" anchorCtr="0"/>
          <a:lstStyle>
            <a:lvl1pPr marL="342900" marR="0" lvl="0" indent="-228600" algn="l" rtl="0">
              <a:spcBef>
                <a:spcPts val="20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52413" algn="l" rtl="0">
              <a:spcBef>
                <a:spcPts val="320"/>
              </a:spcBef>
              <a:buClr>
                <a:srgbClr val="24406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6pPr>
            <a:lvl7pPr marL="2055813" marR="0" lvl="6" indent="-252413" algn="l" rtl="0">
              <a:spcBef>
                <a:spcPts val="320"/>
              </a:spcBef>
              <a:buClr>
                <a:schemeClr val="accent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7pPr>
            <a:lvl8pPr marL="2055813" marR="0" lvl="7" indent="-252413" algn="l" rtl="0">
              <a:spcBef>
                <a:spcPts val="320"/>
              </a:spcBef>
              <a:buClr>
                <a:srgbClr val="24406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8pPr>
            <a:lvl9pPr marL="2055813" marR="0" lvl="8" indent="-252413" algn="l" rtl="0">
              <a:spcBef>
                <a:spcPts val="320"/>
              </a:spcBef>
              <a:buClr>
                <a:schemeClr val="accent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9pPr>
          </a:lstStyle>
          <a:p>
            <a:endParaRPr/>
          </a:p>
        </p:txBody>
      </p:sp>
      <p:sp>
        <p:nvSpPr>
          <p:cNvPr id="136" name="Shape 136"/>
          <p:cNvSpPr txBox="1">
            <a:spLocks noGrp="1"/>
          </p:cNvSpPr>
          <p:nvPr>
            <p:ph type="body" idx="3"/>
          </p:nvPr>
        </p:nvSpPr>
        <p:spPr>
          <a:xfrm>
            <a:off x="6863378" y="2017714"/>
            <a:ext cx="4754879" cy="877887"/>
          </a:xfrm>
          <a:prstGeom prst="rect">
            <a:avLst/>
          </a:prstGeom>
          <a:noFill/>
          <a:ln>
            <a:noFill/>
          </a:ln>
        </p:spPr>
        <p:txBody>
          <a:bodyPr lIns="91425" tIns="91425" rIns="91425" bIns="91425" anchor="b" anchorCtr="0"/>
          <a:lstStyle>
            <a:lvl1pPr marL="0" marR="0" lvl="0" indent="0" algn="l" rtl="0">
              <a:spcBef>
                <a:spcPts val="2000"/>
              </a:spcBef>
              <a:buClr>
                <a:schemeClr val="accent1"/>
              </a:buClr>
              <a:buFont typeface="Noto Sans Symbols"/>
              <a:buNone/>
              <a:defRPr sz="2400" b="0" i="0" u="none" strike="noStrike" cap="none">
                <a:solidFill>
                  <a:srgbClr val="595959"/>
                </a:solidFill>
                <a:latin typeface="Century Gothic"/>
                <a:ea typeface="Century Gothic"/>
                <a:cs typeface="Century Gothic"/>
                <a:sym typeface="Century Gothic"/>
              </a:defRPr>
            </a:lvl1pPr>
            <a:lvl2pPr marL="457200" marR="0" lvl="1" indent="0" algn="l" rtl="0">
              <a:spcBef>
                <a:spcPts val="600"/>
              </a:spcBef>
              <a:buClr>
                <a:srgbClr val="244061"/>
              </a:buClr>
              <a:buFont typeface="Noto Sans Symbols"/>
              <a:buNone/>
              <a:defRPr sz="2000" b="1" i="0" u="none" strike="noStrike" cap="none">
                <a:solidFill>
                  <a:srgbClr val="595959"/>
                </a:solidFill>
                <a:latin typeface="Century Gothic"/>
                <a:ea typeface="Century Gothic"/>
                <a:cs typeface="Century Gothic"/>
                <a:sym typeface="Century Gothic"/>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Century Gothic"/>
                <a:ea typeface="Century Gothic"/>
                <a:cs typeface="Century Gothic"/>
                <a:sym typeface="Century Gothic"/>
              </a:defRPr>
            </a:lvl3pPr>
            <a:lvl4pPr marL="1371600" marR="0" lvl="3" indent="0" algn="l" rtl="0">
              <a:spcBef>
                <a:spcPts val="600"/>
              </a:spcBef>
              <a:buClr>
                <a:srgbClr val="244061"/>
              </a:buClr>
              <a:buFont typeface="Noto Sans Symbols"/>
              <a:buNone/>
              <a:defRPr sz="1600" b="1" i="0" u="none" strike="noStrike" cap="none">
                <a:solidFill>
                  <a:srgbClr val="595959"/>
                </a:solidFill>
                <a:latin typeface="Century Gothic"/>
                <a:ea typeface="Century Gothic"/>
                <a:cs typeface="Century Gothic"/>
                <a:sym typeface="Century Gothic"/>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Century Gothic"/>
                <a:ea typeface="Century Gothic"/>
                <a:cs typeface="Century Gothic"/>
                <a:sym typeface="Century Gothic"/>
              </a:defRPr>
            </a:lvl5pPr>
            <a:lvl6pPr marL="2286000" marR="0" lvl="5" indent="0" algn="l" rtl="0">
              <a:spcBef>
                <a:spcPts val="320"/>
              </a:spcBef>
              <a:buClr>
                <a:srgbClr val="244061"/>
              </a:buClr>
              <a:buFont typeface="Noto Sans Symbols"/>
              <a:buNone/>
              <a:defRPr sz="1600" b="1" i="0" u="none" strike="noStrike" cap="none">
                <a:solidFill>
                  <a:srgbClr val="595959"/>
                </a:solidFill>
                <a:latin typeface="Century Gothic"/>
                <a:ea typeface="Century Gothic"/>
                <a:cs typeface="Century Gothic"/>
                <a:sym typeface="Century Gothic"/>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Century Gothic"/>
                <a:ea typeface="Century Gothic"/>
                <a:cs typeface="Century Gothic"/>
                <a:sym typeface="Century Gothic"/>
              </a:defRPr>
            </a:lvl7pPr>
            <a:lvl8pPr marL="3200400" marR="0" lvl="7" indent="0" algn="l" rtl="0">
              <a:spcBef>
                <a:spcPts val="320"/>
              </a:spcBef>
              <a:buClr>
                <a:srgbClr val="244061"/>
              </a:buClr>
              <a:buFont typeface="Noto Sans Symbols"/>
              <a:buNone/>
              <a:defRPr sz="1600" b="1" i="0" u="none" strike="noStrike" cap="none">
                <a:solidFill>
                  <a:srgbClr val="595959"/>
                </a:solidFill>
                <a:latin typeface="Century Gothic"/>
                <a:ea typeface="Century Gothic"/>
                <a:cs typeface="Century Gothic"/>
                <a:sym typeface="Century Gothic"/>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Century Gothic"/>
                <a:ea typeface="Century Gothic"/>
                <a:cs typeface="Century Gothic"/>
                <a:sym typeface="Century Gothic"/>
              </a:defRPr>
            </a:lvl9pPr>
          </a:lstStyle>
          <a:p>
            <a:endParaRPr/>
          </a:p>
        </p:txBody>
      </p:sp>
      <p:sp>
        <p:nvSpPr>
          <p:cNvPr id="137" name="Shape 137"/>
          <p:cNvSpPr txBox="1">
            <a:spLocks noGrp="1"/>
          </p:cNvSpPr>
          <p:nvPr>
            <p:ph type="body" idx="4"/>
          </p:nvPr>
        </p:nvSpPr>
        <p:spPr>
          <a:xfrm>
            <a:off x="6863378" y="3065928"/>
            <a:ext cx="4754879" cy="3211045"/>
          </a:xfrm>
          <a:prstGeom prst="rect">
            <a:avLst/>
          </a:prstGeom>
          <a:noFill/>
          <a:ln>
            <a:noFill/>
          </a:ln>
        </p:spPr>
        <p:txBody>
          <a:bodyPr lIns="91425" tIns="91425" rIns="91425" bIns="91425" anchor="t" anchorCtr="0"/>
          <a:lstStyle>
            <a:lvl1pPr marL="342900" marR="0" lvl="0" indent="-228600" algn="l" rtl="0">
              <a:spcBef>
                <a:spcPts val="20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52413" algn="l" rtl="0">
              <a:spcBef>
                <a:spcPts val="320"/>
              </a:spcBef>
              <a:buClr>
                <a:srgbClr val="24406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6pPr>
            <a:lvl7pPr marL="2055813" marR="0" lvl="6" indent="-252413" algn="l" rtl="0">
              <a:spcBef>
                <a:spcPts val="320"/>
              </a:spcBef>
              <a:buClr>
                <a:schemeClr val="accent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7pPr>
            <a:lvl8pPr marL="2055813" marR="0" lvl="7" indent="-252413" algn="l" rtl="0">
              <a:spcBef>
                <a:spcPts val="320"/>
              </a:spcBef>
              <a:buClr>
                <a:srgbClr val="24406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8pPr>
            <a:lvl9pPr marL="2055813" marR="0" lvl="8" indent="-252413" algn="l" rtl="0">
              <a:spcBef>
                <a:spcPts val="320"/>
              </a:spcBef>
              <a:buClr>
                <a:schemeClr val="accent1"/>
              </a:buClr>
              <a:buSzPct val="100000"/>
              <a:buFont typeface="Noto Sans Symbols"/>
              <a:buChar char="⬜"/>
              <a:defRPr sz="1600" b="0" i="0" u="none" strike="noStrike" cap="none">
                <a:solidFill>
                  <a:srgbClr val="595959"/>
                </a:solidFill>
                <a:latin typeface="Century Gothic"/>
                <a:ea typeface="Century Gothic"/>
                <a:cs typeface="Century Gothic"/>
                <a:sym typeface="Century Gothic"/>
              </a:defRPr>
            </a:lvl9pPr>
          </a:lstStyle>
          <a:p>
            <a:endParaRPr/>
          </a:p>
        </p:txBody>
      </p:sp>
      <p:sp>
        <p:nvSpPr>
          <p:cNvPr id="138" name="Shape 138"/>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9" name="Shape 139"/>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0" name="Shape 140"/>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cxnSp>
        <p:nvCxnSpPr>
          <p:cNvPr id="141" name="Shape 141"/>
          <p:cNvCxnSpPr/>
          <p:nvPr/>
        </p:nvCxnSpPr>
        <p:spPr>
          <a:xfrm>
            <a:off x="1616037" y="2904565"/>
            <a:ext cx="4511039" cy="1587"/>
          </a:xfrm>
          <a:prstGeom prst="straightConnector1">
            <a:avLst/>
          </a:prstGeom>
          <a:noFill/>
          <a:ln w="38100" cap="flat" cmpd="sng">
            <a:solidFill>
              <a:srgbClr val="F4F3EC"/>
            </a:solidFill>
            <a:prstDash val="solid"/>
            <a:round/>
            <a:headEnd type="none" w="med" len="med"/>
            <a:tailEnd type="none" w="med" len="med"/>
          </a:ln>
        </p:spPr>
      </p:cxnSp>
      <p:cxnSp>
        <p:nvCxnSpPr>
          <p:cNvPr id="142" name="Shape 142"/>
          <p:cNvCxnSpPr/>
          <p:nvPr/>
        </p:nvCxnSpPr>
        <p:spPr>
          <a:xfrm>
            <a:off x="6985299" y="2904565"/>
            <a:ext cx="4511039" cy="1587"/>
          </a:xfrm>
          <a:prstGeom prst="straightConnector1">
            <a:avLst/>
          </a:prstGeom>
          <a:noFill/>
          <a:ln w="38100" cap="flat" cmpd="sng">
            <a:solidFill>
              <a:srgbClr val="F4F3EC"/>
            </a:solidFill>
            <a:prstDash val="solid"/>
            <a:round/>
            <a:headEnd type="none" w="med" len="med"/>
            <a:tailEnd type="none" w="med" len="med"/>
          </a:ln>
        </p:spPr>
      </p:cxnSp>
      <p:cxnSp>
        <p:nvCxnSpPr>
          <p:cNvPr id="143" name="Shape 143"/>
          <p:cNvCxnSpPr/>
          <p:nvPr/>
        </p:nvCxnSpPr>
        <p:spPr>
          <a:xfrm>
            <a:off x="1616037" y="2904565"/>
            <a:ext cx="4511039" cy="1587"/>
          </a:xfrm>
          <a:prstGeom prst="straightConnector1">
            <a:avLst/>
          </a:prstGeom>
          <a:noFill/>
          <a:ln w="38100" cap="flat" cmpd="sng">
            <a:solidFill>
              <a:srgbClr val="F4F3EC"/>
            </a:solidFill>
            <a:prstDash val="solid"/>
            <a:round/>
            <a:headEnd type="none" w="med" len="med"/>
            <a:tailEnd type="none" w="med" len="med"/>
          </a:ln>
        </p:spPr>
      </p:cxnSp>
      <p:cxnSp>
        <p:nvCxnSpPr>
          <p:cNvPr id="144" name="Shape 144"/>
          <p:cNvCxnSpPr/>
          <p:nvPr/>
        </p:nvCxnSpPr>
        <p:spPr>
          <a:xfrm>
            <a:off x="6985299" y="2904565"/>
            <a:ext cx="4511039" cy="1587"/>
          </a:xfrm>
          <a:prstGeom prst="straightConnector1">
            <a:avLst/>
          </a:prstGeom>
          <a:noFill/>
          <a:ln w="38100" cap="flat" cmpd="sng">
            <a:solidFill>
              <a:srgbClr val="F4F3EC"/>
            </a:solidFill>
            <a:prstDash val="solid"/>
            <a:round/>
            <a:headEnd type="none" w="med" len="med"/>
            <a:tailEnd type="none" w="med" len="med"/>
          </a:ln>
        </p:spPr>
      </p:cxnSp>
      <p:cxnSp>
        <p:nvCxnSpPr>
          <p:cNvPr id="145" name="Shape 145"/>
          <p:cNvCxnSpPr/>
          <p:nvPr/>
        </p:nvCxnSpPr>
        <p:spPr>
          <a:xfrm>
            <a:off x="1616037" y="2904565"/>
            <a:ext cx="4511039" cy="1587"/>
          </a:xfrm>
          <a:prstGeom prst="straightConnector1">
            <a:avLst/>
          </a:prstGeom>
          <a:noFill/>
          <a:ln w="38100" cap="flat" cmpd="sng">
            <a:solidFill>
              <a:srgbClr val="F4F3EC"/>
            </a:solidFill>
            <a:prstDash val="solid"/>
            <a:round/>
            <a:headEnd type="none" w="med" len="med"/>
            <a:tailEnd type="none" w="med" len="med"/>
          </a:ln>
        </p:spPr>
      </p:cxnSp>
      <p:cxnSp>
        <p:nvCxnSpPr>
          <p:cNvPr id="146" name="Shape 146"/>
          <p:cNvCxnSpPr/>
          <p:nvPr/>
        </p:nvCxnSpPr>
        <p:spPr>
          <a:xfrm>
            <a:off x="6985299" y="2904565"/>
            <a:ext cx="4511039" cy="1587"/>
          </a:xfrm>
          <a:prstGeom prst="straightConnector1">
            <a:avLst/>
          </a:prstGeom>
          <a:noFill/>
          <a:ln w="38100" cap="flat" cmpd="sng">
            <a:solidFill>
              <a:srgbClr val="F4F3EC"/>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0" y="1123855"/>
            <a:ext cx="11885084"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0" name="Shape 150"/>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1" name="Shape 151"/>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2"/>
        <p:cNvGrpSpPr/>
        <p:nvPr/>
      </p:nvGrpSpPr>
      <p:grpSpPr>
        <a:xfrm>
          <a:off x="0" y="0"/>
          <a:ext cx="0" cy="0"/>
          <a:chOff x="0" y="0"/>
          <a:chExt cx="0" cy="0"/>
        </a:xfrm>
      </p:grpSpPr>
      <p:sp>
        <p:nvSpPr>
          <p:cNvPr id="153" name="Shape 153"/>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0" y="1124712"/>
            <a:ext cx="11887199"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8" name="Shape 158"/>
          <p:cNvSpPr txBox="1">
            <a:spLocks noGrp="1"/>
          </p:cNvSpPr>
          <p:nvPr>
            <p:ph type="body" idx="1"/>
          </p:nvPr>
        </p:nvSpPr>
        <p:spPr>
          <a:xfrm>
            <a:off x="6863378" y="2590800"/>
            <a:ext cx="4754879" cy="3686174"/>
          </a:xfrm>
          <a:prstGeom prst="rect">
            <a:avLst/>
          </a:prstGeom>
          <a:noFill/>
          <a:ln>
            <a:noFill/>
          </a:ln>
        </p:spPr>
        <p:txBody>
          <a:bodyPr lIns="91425" tIns="91425" rIns="91425" bIns="91425" anchor="t" anchorCtr="0"/>
          <a:lstStyle>
            <a:lvl1pPr marL="342900" marR="0" lvl="0" indent="-228600" algn="l" rtl="0">
              <a:spcBef>
                <a:spcPts val="20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27013" algn="l" rtl="0">
              <a:spcBef>
                <a:spcPts val="400"/>
              </a:spcBef>
              <a:buClr>
                <a:srgbClr val="24406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6pPr>
            <a:lvl7pPr marL="2055813" marR="0" lvl="6" indent="-227013" algn="l" rtl="0">
              <a:spcBef>
                <a:spcPts val="400"/>
              </a:spcBef>
              <a:buClr>
                <a:schemeClr val="accent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7pPr>
            <a:lvl8pPr marL="2055813" marR="0" lvl="7" indent="-227013" algn="l" rtl="0">
              <a:spcBef>
                <a:spcPts val="400"/>
              </a:spcBef>
              <a:buClr>
                <a:srgbClr val="24406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8pPr>
            <a:lvl9pPr marL="2055813" marR="0" lvl="8" indent="-227013" algn="l" rtl="0">
              <a:spcBef>
                <a:spcPts val="400"/>
              </a:spcBef>
              <a:buClr>
                <a:schemeClr val="accent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9pPr>
          </a:lstStyle>
          <a:p>
            <a:endParaRPr/>
          </a:p>
        </p:txBody>
      </p:sp>
      <p:sp>
        <p:nvSpPr>
          <p:cNvPr id="159" name="Shape 159"/>
          <p:cNvSpPr txBox="1">
            <a:spLocks noGrp="1"/>
          </p:cNvSpPr>
          <p:nvPr>
            <p:ph type="body" idx="2"/>
          </p:nvPr>
        </p:nvSpPr>
        <p:spPr>
          <a:xfrm>
            <a:off x="1201269" y="2039110"/>
            <a:ext cx="4754879" cy="4224527"/>
          </a:xfrm>
          <a:prstGeom prst="rect">
            <a:avLst/>
          </a:prstGeom>
          <a:solidFill>
            <a:srgbClr val="F7F6F2"/>
          </a:solid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457200" marR="0" lvl="1" indent="0" algn="l" rtl="0">
              <a:spcBef>
                <a:spcPts val="600"/>
              </a:spcBef>
              <a:buClr>
                <a:srgbClr val="244061"/>
              </a:buClr>
              <a:buFont typeface="Noto Sans Symbols"/>
              <a:buNone/>
              <a:defRPr sz="1200" b="0" i="0" u="none" strike="noStrike" cap="none">
                <a:solidFill>
                  <a:srgbClr val="595959"/>
                </a:solidFill>
                <a:latin typeface="Century Gothic"/>
                <a:ea typeface="Century Gothic"/>
                <a:cs typeface="Century Gothic"/>
                <a:sym typeface="Century Gothic"/>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Century Gothic"/>
                <a:ea typeface="Century Gothic"/>
                <a:cs typeface="Century Gothic"/>
                <a:sym typeface="Century Gothic"/>
              </a:defRPr>
            </a:lvl3pPr>
            <a:lvl4pPr marL="1371600" marR="0" lvl="3" indent="0" algn="l" rtl="0">
              <a:spcBef>
                <a:spcPts val="600"/>
              </a:spcBef>
              <a:buClr>
                <a:srgbClr val="244061"/>
              </a:buClr>
              <a:buFont typeface="Noto Sans Symbols"/>
              <a:buNone/>
              <a:defRPr sz="900" b="0" i="0" u="none" strike="noStrike" cap="none">
                <a:solidFill>
                  <a:srgbClr val="595959"/>
                </a:solidFill>
                <a:latin typeface="Century Gothic"/>
                <a:ea typeface="Century Gothic"/>
                <a:cs typeface="Century Gothic"/>
                <a:sym typeface="Century Gothic"/>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Century Gothic"/>
                <a:ea typeface="Century Gothic"/>
                <a:cs typeface="Century Gothic"/>
                <a:sym typeface="Century Gothic"/>
              </a:defRPr>
            </a:lvl5pPr>
            <a:lvl6pPr marL="2286000" marR="0" lvl="5" indent="0" algn="l" rtl="0">
              <a:spcBef>
                <a:spcPts val="180"/>
              </a:spcBef>
              <a:buClr>
                <a:srgbClr val="244061"/>
              </a:buClr>
              <a:buFont typeface="Noto Sans Symbols"/>
              <a:buNone/>
              <a:defRPr sz="900" b="0" i="0" u="none" strike="noStrike" cap="none">
                <a:solidFill>
                  <a:srgbClr val="595959"/>
                </a:solidFill>
                <a:latin typeface="Century Gothic"/>
                <a:ea typeface="Century Gothic"/>
                <a:cs typeface="Century Gothic"/>
                <a:sym typeface="Century Gothic"/>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Century Gothic"/>
                <a:ea typeface="Century Gothic"/>
                <a:cs typeface="Century Gothic"/>
                <a:sym typeface="Century Gothic"/>
              </a:defRPr>
            </a:lvl7pPr>
            <a:lvl8pPr marL="3200400" marR="0" lvl="7" indent="0" algn="l" rtl="0">
              <a:spcBef>
                <a:spcPts val="180"/>
              </a:spcBef>
              <a:buClr>
                <a:srgbClr val="244061"/>
              </a:buClr>
              <a:buFont typeface="Noto Sans Symbols"/>
              <a:buNone/>
              <a:defRPr sz="900" b="0" i="0" u="none" strike="noStrike" cap="none">
                <a:solidFill>
                  <a:srgbClr val="595959"/>
                </a:solidFill>
                <a:latin typeface="Century Gothic"/>
                <a:ea typeface="Century Gothic"/>
                <a:cs typeface="Century Gothic"/>
                <a:sym typeface="Century Gothic"/>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Century Gothic"/>
                <a:ea typeface="Century Gothic"/>
                <a:cs typeface="Century Gothic"/>
                <a:sym typeface="Century Gothic"/>
              </a:defRPr>
            </a:lvl9pPr>
          </a:lstStyle>
          <a:p>
            <a:endParaRPr/>
          </a:p>
        </p:txBody>
      </p:sp>
      <p:sp>
        <p:nvSpPr>
          <p:cNvPr id="160" name="Shape 160"/>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Shape 161"/>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Shape 162"/>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0" y="1124712"/>
            <a:ext cx="11887199"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5" name="Shape 165"/>
          <p:cNvSpPr>
            <a:spLocks noGrp="1"/>
          </p:cNvSpPr>
          <p:nvPr>
            <p:ph type="pic" idx="2"/>
          </p:nvPr>
        </p:nvSpPr>
        <p:spPr>
          <a:xfrm>
            <a:off x="7317317" y="2048256"/>
            <a:ext cx="4569884" cy="4206240"/>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2400" b="0" i="0" u="none" strike="noStrike" cap="none">
                <a:solidFill>
                  <a:srgbClr val="595959"/>
                </a:solidFill>
                <a:latin typeface="Century Gothic"/>
                <a:ea typeface="Century Gothic"/>
                <a:cs typeface="Century Gothic"/>
                <a:sym typeface="Century Gothic"/>
              </a:defRPr>
            </a:lvl1pPr>
            <a:lvl2pPr marL="457200" marR="0" lvl="1" indent="0" algn="l" rtl="0">
              <a:spcBef>
                <a:spcPts val="600"/>
              </a:spcBef>
              <a:buClr>
                <a:srgbClr val="244061"/>
              </a:buClr>
              <a:buFont typeface="Noto Sans Symbols"/>
              <a:buNone/>
              <a:defRPr sz="2800" b="0" i="0" u="none" strike="noStrike" cap="none">
                <a:solidFill>
                  <a:srgbClr val="595959"/>
                </a:solidFill>
                <a:latin typeface="Century Gothic"/>
                <a:ea typeface="Century Gothic"/>
                <a:cs typeface="Century Gothic"/>
                <a:sym typeface="Century Gothic"/>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Century Gothic"/>
                <a:ea typeface="Century Gothic"/>
                <a:cs typeface="Century Gothic"/>
                <a:sym typeface="Century Gothic"/>
              </a:defRPr>
            </a:lvl3pPr>
            <a:lvl4pPr marL="1371600" marR="0" lvl="3" indent="0" algn="l" rtl="0">
              <a:spcBef>
                <a:spcPts val="600"/>
              </a:spcBef>
              <a:buClr>
                <a:srgbClr val="244061"/>
              </a:buClr>
              <a:buFont typeface="Noto Sans Symbols"/>
              <a:buNone/>
              <a:defRPr sz="2000" b="0" i="0" u="none" strike="noStrike" cap="none">
                <a:solidFill>
                  <a:srgbClr val="595959"/>
                </a:solidFill>
                <a:latin typeface="Century Gothic"/>
                <a:ea typeface="Century Gothic"/>
                <a:cs typeface="Century Gothic"/>
                <a:sym typeface="Century Gothic"/>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Century Gothic"/>
                <a:ea typeface="Century Gothic"/>
                <a:cs typeface="Century Gothic"/>
                <a:sym typeface="Century Gothic"/>
              </a:defRPr>
            </a:lvl5pPr>
            <a:lvl6pPr marL="2286000" marR="0" lvl="5" indent="0" algn="l" rtl="0">
              <a:spcBef>
                <a:spcPts val="400"/>
              </a:spcBef>
              <a:buClr>
                <a:srgbClr val="244061"/>
              </a:buClr>
              <a:buFont typeface="Noto Sans Symbols"/>
              <a:buNone/>
              <a:defRPr sz="2000" b="0" i="0" u="none" strike="noStrike" cap="none">
                <a:solidFill>
                  <a:srgbClr val="595959"/>
                </a:solidFill>
                <a:latin typeface="Century Gothic"/>
                <a:ea typeface="Century Gothic"/>
                <a:cs typeface="Century Gothic"/>
                <a:sym typeface="Century Gothic"/>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Century Gothic"/>
                <a:ea typeface="Century Gothic"/>
                <a:cs typeface="Century Gothic"/>
                <a:sym typeface="Century Gothic"/>
              </a:defRPr>
            </a:lvl7pPr>
            <a:lvl8pPr marL="3200400" marR="0" lvl="7" indent="0" algn="l" rtl="0">
              <a:spcBef>
                <a:spcPts val="400"/>
              </a:spcBef>
              <a:buClr>
                <a:srgbClr val="244061"/>
              </a:buClr>
              <a:buFont typeface="Noto Sans Symbols"/>
              <a:buNone/>
              <a:defRPr sz="2000" b="0" i="0" u="none" strike="noStrike" cap="none">
                <a:solidFill>
                  <a:srgbClr val="595959"/>
                </a:solidFill>
                <a:latin typeface="Century Gothic"/>
                <a:ea typeface="Century Gothic"/>
                <a:cs typeface="Century Gothic"/>
                <a:sym typeface="Century Gothic"/>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Century Gothic"/>
                <a:ea typeface="Century Gothic"/>
                <a:cs typeface="Century Gothic"/>
                <a:sym typeface="Century Gothic"/>
              </a:defRPr>
            </a:lvl9pPr>
          </a:lstStyle>
          <a:p>
            <a:endParaRPr/>
          </a:p>
        </p:txBody>
      </p:sp>
      <p:sp>
        <p:nvSpPr>
          <p:cNvPr id="166" name="Shape 166"/>
          <p:cNvSpPr txBox="1">
            <a:spLocks noGrp="1"/>
          </p:cNvSpPr>
          <p:nvPr>
            <p:ph type="body" idx="1"/>
          </p:nvPr>
        </p:nvSpPr>
        <p:spPr>
          <a:xfrm>
            <a:off x="1219200" y="2039111"/>
            <a:ext cx="6096000" cy="4224527"/>
          </a:xfrm>
          <a:prstGeom prst="rect">
            <a:avLst/>
          </a:prstGeom>
          <a:solidFill>
            <a:srgbClr val="F7F6F2"/>
          </a:solid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457200" marR="0" lvl="1" indent="0" algn="l" rtl="0">
              <a:spcBef>
                <a:spcPts val="600"/>
              </a:spcBef>
              <a:buClr>
                <a:srgbClr val="244061"/>
              </a:buClr>
              <a:buFont typeface="Noto Sans Symbols"/>
              <a:buNone/>
              <a:defRPr sz="1200" b="0" i="0" u="none" strike="noStrike" cap="none">
                <a:solidFill>
                  <a:srgbClr val="595959"/>
                </a:solidFill>
                <a:latin typeface="Century Gothic"/>
                <a:ea typeface="Century Gothic"/>
                <a:cs typeface="Century Gothic"/>
                <a:sym typeface="Century Gothic"/>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Century Gothic"/>
                <a:ea typeface="Century Gothic"/>
                <a:cs typeface="Century Gothic"/>
                <a:sym typeface="Century Gothic"/>
              </a:defRPr>
            </a:lvl3pPr>
            <a:lvl4pPr marL="1371600" marR="0" lvl="3" indent="0" algn="l" rtl="0">
              <a:spcBef>
                <a:spcPts val="600"/>
              </a:spcBef>
              <a:buClr>
                <a:srgbClr val="244061"/>
              </a:buClr>
              <a:buFont typeface="Noto Sans Symbols"/>
              <a:buNone/>
              <a:defRPr sz="900" b="0" i="0" u="none" strike="noStrike" cap="none">
                <a:solidFill>
                  <a:srgbClr val="595959"/>
                </a:solidFill>
                <a:latin typeface="Century Gothic"/>
                <a:ea typeface="Century Gothic"/>
                <a:cs typeface="Century Gothic"/>
                <a:sym typeface="Century Gothic"/>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Century Gothic"/>
                <a:ea typeface="Century Gothic"/>
                <a:cs typeface="Century Gothic"/>
                <a:sym typeface="Century Gothic"/>
              </a:defRPr>
            </a:lvl5pPr>
            <a:lvl6pPr marL="2286000" marR="0" lvl="5" indent="0" algn="l" rtl="0">
              <a:spcBef>
                <a:spcPts val="180"/>
              </a:spcBef>
              <a:buClr>
                <a:srgbClr val="244061"/>
              </a:buClr>
              <a:buFont typeface="Noto Sans Symbols"/>
              <a:buNone/>
              <a:defRPr sz="900" b="0" i="0" u="none" strike="noStrike" cap="none">
                <a:solidFill>
                  <a:srgbClr val="595959"/>
                </a:solidFill>
                <a:latin typeface="Century Gothic"/>
                <a:ea typeface="Century Gothic"/>
                <a:cs typeface="Century Gothic"/>
                <a:sym typeface="Century Gothic"/>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Century Gothic"/>
                <a:ea typeface="Century Gothic"/>
                <a:cs typeface="Century Gothic"/>
                <a:sym typeface="Century Gothic"/>
              </a:defRPr>
            </a:lvl7pPr>
            <a:lvl8pPr marL="3200400" marR="0" lvl="7" indent="0" algn="l" rtl="0">
              <a:spcBef>
                <a:spcPts val="180"/>
              </a:spcBef>
              <a:buClr>
                <a:srgbClr val="244061"/>
              </a:buClr>
              <a:buFont typeface="Noto Sans Symbols"/>
              <a:buNone/>
              <a:defRPr sz="900" b="0" i="0" u="none" strike="noStrike" cap="none">
                <a:solidFill>
                  <a:srgbClr val="595959"/>
                </a:solidFill>
                <a:latin typeface="Century Gothic"/>
                <a:ea typeface="Century Gothic"/>
                <a:cs typeface="Century Gothic"/>
                <a:sym typeface="Century Gothic"/>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Century Gothic"/>
                <a:ea typeface="Century Gothic"/>
                <a:cs typeface="Century Gothic"/>
                <a:sym typeface="Century Gothic"/>
              </a:defRPr>
            </a:lvl9pPr>
          </a:lstStyle>
          <a:p>
            <a:endParaRPr/>
          </a:p>
        </p:txBody>
      </p:sp>
      <p:sp>
        <p:nvSpPr>
          <p:cNvPr id="167" name="Shape 167"/>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8" name="Shape 168"/>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Shape 169"/>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sp>
        <p:nvSpPr>
          <p:cNvPr id="26" name="Shape 26"/>
          <p:cNvSpPr/>
          <p:nvPr/>
        </p:nvSpPr>
        <p:spPr>
          <a:xfrm>
            <a:off x="0" y="0"/>
            <a:ext cx="12192000" cy="4572000"/>
          </a:xfrm>
          <a:prstGeom prst="rect">
            <a:avLst/>
          </a:prstGeom>
          <a:solidFill>
            <a:srgbClr val="739A28"/>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a:off x="0" y="0"/>
            <a:ext cx="12192000" cy="4572000"/>
          </a:xfrm>
          <a:custGeom>
            <a:avLst/>
            <a:gdLst/>
            <a:ahLst/>
            <a:cxnLst/>
            <a:rect l="0" t="0" r="0" b="0"/>
            <a:pathLst>
              <a:path w="120000" h="120000" extrusionOk="0">
                <a:moveTo>
                  <a:pt x="120000" y="115170"/>
                </a:moveTo>
                <a:lnTo>
                  <a:pt x="120000" y="120000"/>
                </a:lnTo>
                <a:lnTo>
                  <a:pt x="118247" y="120000"/>
                </a:lnTo>
                <a:cubicBezTo>
                  <a:pt x="118945" y="118706"/>
                  <a:pt x="119539" y="117060"/>
                  <a:pt x="120000" y="115170"/>
                </a:cubicBezTo>
                <a:close/>
                <a:moveTo>
                  <a:pt x="120000" y="106074"/>
                </a:moveTo>
                <a:lnTo>
                  <a:pt x="120000" y="109566"/>
                </a:lnTo>
                <a:cubicBezTo>
                  <a:pt x="118164" y="111408"/>
                  <a:pt x="116704" y="115210"/>
                  <a:pt x="116010" y="120000"/>
                </a:cubicBezTo>
                <a:lnTo>
                  <a:pt x="114663" y="120000"/>
                </a:lnTo>
                <a:cubicBezTo>
                  <a:pt x="115458" y="113388"/>
                  <a:pt x="117459" y="108173"/>
                  <a:pt x="120000" y="106074"/>
                </a:cubicBezTo>
                <a:close/>
                <a:moveTo>
                  <a:pt x="105975" y="104971"/>
                </a:moveTo>
                <a:lnTo>
                  <a:pt x="106143" y="105014"/>
                </a:lnTo>
                <a:cubicBezTo>
                  <a:pt x="106462" y="105028"/>
                  <a:pt x="106776" y="105106"/>
                  <a:pt x="107083" y="105252"/>
                </a:cubicBezTo>
                <a:cubicBezTo>
                  <a:pt x="107138" y="105241"/>
                  <a:pt x="107190" y="105266"/>
                  <a:pt x="107242" y="105292"/>
                </a:cubicBezTo>
                <a:lnTo>
                  <a:pt x="107243" y="105322"/>
                </a:lnTo>
                <a:cubicBezTo>
                  <a:pt x="110315" y="106678"/>
                  <a:pt x="112808" y="112428"/>
                  <a:pt x="113726" y="120000"/>
                </a:cubicBezTo>
                <a:lnTo>
                  <a:pt x="112373" y="120000"/>
                </a:lnTo>
                <a:cubicBezTo>
                  <a:pt x="111552" y="114366"/>
                  <a:pt x="109678" y="110092"/>
                  <a:pt x="107375" y="108772"/>
                </a:cubicBezTo>
                <a:cubicBezTo>
                  <a:pt x="107715" y="113376"/>
                  <a:pt x="108721" y="117362"/>
                  <a:pt x="110129" y="120000"/>
                </a:cubicBezTo>
                <a:lnTo>
                  <a:pt x="108217" y="120000"/>
                </a:lnTo>
                <a:cubicBezTo>
                  <a:pt x="107074" y="116866"/>
                  <a:pt x="106301" y="112821"/>
                  <a:pt x="106061" y="108333"/>
                </a:cubicBezTo>
                <a:cubicBezTo>
                  <a:pt x="106060" y="108332"/>
                  <a:pt x="106058" y="108332"/>
                  <a:pt x="106056" y="108331"/>
                </a:cubicBezTo>
                <a:lnTo>
                  <a:pt x="106051" y="108156"/>
                </a:lnTo>
                <a:cubicBezTo>
                  <a:pt x="106001" y="107362"/>
                  <a:pt x="105977" y="106551"/>
                  <a:pt x="105977" y="105729"/>
                </a:cubicBezTo>
                <a:cubicBezTo>
                  <a:pt x="105965" y="105581"/>
                  <a:pt x="105964" y="105433"/>
                  <a:pt x="105964" y="105283"/>
                </a:cubicBezTo>
                <a:lnTo>
                  <a:pt x="105970" y="104983"/>
                </a:lnTo>
                <a:lnTo>
                  <a:pt x="105975" y="104984"/>
                </a:lnTo>
                <a:close/>
                <a:moveTo>
                  <a:pt x="105751" y="104971"/>
                </a:moveTo>
                <a:lnTo>
                  <a:pt x="105751" y="104984"/>
                </a:lnTo>
                <a:lnTo>
                  <a:pt x="105756" y="104983"/>
                </a:lnTo>
                <a:lnTo>
                  <a:pt x="105762" y="105283"/>
                </a:lnTo>
                <a:cubicBezTo>
                  <a:pt x="105762" y="105433"/>
                  <a:pt x="105761" y="105581"/>
                  <a:pt x="105749" y="105729"/>
                </a:cubicBezTo>
                <a:cubicBezTo>
                  <a:pt x="105749" y="106551"/>
                  <a:pt x="105725" y="107362"/>
                  <a:pt x="105675" y="108156"/>
                </a:cubicBezTo>
                <a:lnTo>
                  <a:pt x="105670" y="108331"/>
                </a:lnTo>
                <a:cubicBezTo>
                  <a:pt x="105668" y="108332"/>
                  <a:pt x="105666" y="108332"/>
                  <a:pt x="105665" y="108333"/>
                </a:cubicBezTo>
                <a:cubicBezTo>
                  <a:pt x="105425" y="112821"/>
                  <a:pt x="104652" y="116866"/>
                  <a:pt x="103509" y="120000"/>
                </a:cubicBezTo>
                <a:lnTo>
                  <a:pt x="101597" y="120000"/>
                </a:lnTo>
                <a:cubicBezTo>
                  <a:pt x="103005" y="117362"/>
                  <a:pt x="104011" y="113376"/>
                  <a:pt x="104351" y="108772"/>
                </a:cubicBezTo>
                <a:cubicBezTo>
                  <a:pt x="102048" y="110092"/>
                  <a:pt x="100174" y="114366"/>
                  <a:pt x="99353" y="120000"/>
                </a:cubicBezTo>
                <a:lnTo>
                  <a:pt x="98000" y="120000"/>
                </a:lnTo>
                <a:cubicBezTo>
                  <a:pt x="98919" y="112428"/>
                  <a:pt x="101411" y="106678"/>
                  <a:pt x="104483" y="105322"/>
                </a:cubicBezTo>
                <a:lnTo>
                  <a:pt x="104484" y="105292"/>
                </a:lnTo>
                <a:cubicBezTo>
                  <a:pt x="104536" y="105266"/>
                  <a:pt x="104588" y="105241"/>
                  <a:pt x="104643" y="105252"/>
                </a:cubicBezTo>
                <a:cubicBezTo>
                  <a:pt x="104950" y="105106"/>
                  <a:pt x="105264" y="105028"/>
                  <a:pt x="105583" y="105014"/>
                </a:cubicBezTo>
                <a:close/>
                <a:moveTo>
                  <a:pt x="89320" y="104971"/>
                </a:moveTo>
                <a:lnTo>
                  <a:pt x="89488" y="105014"/>
                </a:lnTo>
                <a:cubicBezTo>
                  <a:pt x="89807" y="105028"/>
                  <a:pt x="90121" y="105106"/>
                  <a:pt x="90428" y="105252"/>
                </a:cubicBezTo>
                <a:cubicBezTo>
                  <a:pt x="90483" y="105241"/>
                  <a:pt x="90535" y="105266"/>
                  <a:pt x="90587" y="105292"/>
                </a:cubicBezTo>
                <a:lnTo>
                  <a:pt x="90588" y="105322"/>
                </a:lnTo>
                <a:cubicBezTo>
                  <a:pt x="93660" y="106678"/>
                  <a:pt x="96153" y="112428"/>
                  <a:pt x="97071" y="120000"/>
                </a:cubicBezTo>
                <a:lnTo>
                  <a:pt x="95718" y="120000"/>
                </a:lnTo>
                <a:cubicBezTo>
                  <a:pt x="94897" y="114366"/>
                  <a:pt x="93023" y="110092"/>
                  <a:pt x="90720" y="108772"/>
                </a:cubicBezTo>
                <a:cubicBezTo>
                  <a:pt x="91060" y="113376"/>
                  <a:pt x="92066" y="117362"/>
                  <a:pt x="93474" y="120000"/>
                </a:cubicBezTo>
                <a:lnTo>
                  <a:pt x="91562" y="120000"/>
                </a:lnTo>
                <a:cubicBezTo>
                  <a:pt x="90419" y="116866"/>
                  <a:pt x="89646" y="112821"/>
                  <a:pt x="89406" y="108333"/>
                </a:cubicBezTo>
                <a:cubicBezTo>
                  <a:pt x="89405" y="108332"/>
                  <a:pt x="89403" y="108332"/>
                  <a:pt x="89401" y="108331"/>
                </a:cubicBezTo>
                <a:lnTo>
                  <a:pt x="89396" y="108156"/>
                </a:lnTo>
                <a:cubicBezTo>
                  <a:pt x="89346" y="107362"/>
                  <a:pt x="89322" y="106551"/>
                  <a:pt x="89322" y="105729"/>
                </a:cubicBezTo>
                <a:cubicBezTo>
                  <a:pt x="89310" y="105581"/>
                  <a:pt x="89309" y="105433"/>
                  <a:pt x="89309" y="105283"/>
                </a:cubicBezTo>
                <a:lnTo>
                  <a:pt x="89315" y="104983"/>
                </a:lnTo>
                <a:lnTo>
                  <a:pt x="89320" y="104984"/>
                </a:lnTo>
                <a:close/>
                <a:moveTo>
                  <a:pt x="89096" y="104971"/>
                </a:moveTo>
                <a:lnTo>
                  <a:pt x="89096" y="104984"/>
                </a:lnTo>
                <a:lnTo>
                  <a:pt x="89101" y="104983"/>
                </a:lnTo>
                <a:lnTo>
                  <a:pt x="89107" y="105283"/>
                </a:lnTo>
                <a:cubicBezTo>
                  <a:pt x="89107" y="105433"/>
                  <a:pt x="89106" y="105581"/>
                  <a:pt x="89094" y="105729"/>
                </a:cubicBezTo>
                <a:cubicBezTo>
                  <a:pt x="89094" y="106551"/>
                  <a:pt x="89070" y="107362"/>
                  <a:pt x="89020" y="108156"/>
                </a:cubicBezTo>
                <a:lnTo>
                  <a:pt x="89015" y="108331"/>
                </a:lnTo>
                <a:cubicBezTo>
                  <a:pt x="89013" y="108332"/>
                  <a:pt x="89011" y="108332"/>
                  <a:pt x="89010" y="108333"/>
                </a:cubicBezTo>
                <a:cubicBezTo>
                  <a:pt x="88770" y="112821"/>
                  <a:pt x="87997" y="116866"/>
                  <a:pt x="86854" y="120000"/>
                </a:cubicBezTo>
                <a:lnTo>
                  <a:pt x="84942" y="120000"/>
                </a:lnTo>
                <a:cubicBezTo>
                  <a:pt x="86350" y="117362"/>
                  <a:pt x="87356" y="113376"/>
                  <a:pt x="87696" y="108772"/>
                </a:cubicBezTo>
                <a:cubicBezTo>
                  <a:pt x="85393" y="110092"/>
                  <a:pt x="83519" y="114366"/>
                  <a:pt x="82698" y="120000"/>
                </a:cubicBezTo>
                <a:lnTo>
                  <a:pt x="81345" y="120000"/>
                </a:lnTo>
                <a:cubicBezTo>
                  <a:pt x="82263" y="112428"/>
                  <a:pt x="84756" y="106678"/>
                  <a:pt x="87828" y="105322"/>
                </a:cubicBezTo>
                <a:lnTo>
                  <a:pt x="87829" y="105292"/>
                </a:lnTo>
                <a:cubicBezTo>
                  <a:pt x="87881" y="105266"/>
                  <a:pt x="87933" y="105241"/>
                  <a:pt x="87988" y="105252"/>
                </a:cubicBezTo>
                <a:cubicBezTo>
                  <a:pt x="88295" y="105106"/>
                  <a:pt x="88609" y="105028"/>
                  <a:pt x="88928" y="105014"/>
                </a:cubicBezTo>
                <a:close/>
                <a:moveTo>
                  <a:pt x="72665" y="104971"/>
                </a:moveTo>
                <a:lnTo>
                  <a:pt x="72833" y="105014"/>
                </a:lnTo>
                <a:cubicBezTo>
                  <a:pt x="73152" y="105028"/>
                  <a:pt x="73466" y="105106"/>
                  <a:pt x="73773" y="105252"/>
                </a:cubicBezTo>
                <a:cubicBezTo>
                  <a:pt x="73828" y="105241"/>
                  <a:pt x="73880" y="105266"/>
                  <a:pt x="73932" y="105292"/>
                </a:cubicBezTo>
                <a:lnTo>
                  <a:pt x="73933" y="105322"/>
                </a:lnTo>
                <a:cubicBezTo>
                  <a:pt x="77005" y="106678"/>
                  <a:pt x="79497" y="112428"/>
                  <a:pt x="80416" y="120000"/>
                </a:cubicBezTo>
                <a:lnTo>
                  <a:pt x="79063" y="120000"/>
                </a:lnTo>
                <a:cubicBezTo>
                  <a:pt x="78242" y="114366"/>
                  <a:pt x="76368" y="110092"/>
                  <a:pt x="74065" y="108772"/>
                </a:cubicBezTo>
                <a:cubicBezTo>
                  <a:pt x="74405" y="113376"/>
                  <a:pt x="75411" y="117362"/>
                  <a:pt x="76819" y="120000"/>
                </a:cubicBezTo>
                <a:lnTo>
                  <a:pt x="74907" y="120000"/>
                </a:lnTo>
                <a:cubicBezTo>
                  <a:pt x="73764" y="116866"/>
                  <a:pt x="72991" y="112821"/>
                  <a:pt x="72751" y="108333"/>
                </a:cubicBezTo>
                <a:cubicBezTo>
                  <a:pt x="72750" y="108332"/>
                  <a:pt x="72748" y="108332"/>
                  <a:pt x="72746" y="108331"/>
                </a:cubicBezTo>
                <a:lnTo>
                  <a:pt x="72741" y="108156"/>
                </a:lnTo>
                <a:cubicBezTo>
                  <a:pt x="72691" y="107362"/>
                  <a:pt x="72667" y="106551"/>
                  <a:pt x="72667" y="105729"/>
                </a:cubicBezTo>
                <a:cubicBezTo>
                  <a:pt x="72655" y="105581"/>
                  <a:pt x="72654" y="105433"/>
                  <a:pt x="72654" y="105283"/>
                </a:cubicBezTo>
                <a:lnTo>
                  <a:pt x="72660" y="104983"/>
                </a:lnTo>
                <a:lnTo>
                  <a:pt x="72665" y="104984"/>
                </a:lnTo>
                <a:close/>
                <a:moveTo>
                  <a:pt x="72441" y="104971"/>
                </a:moveTo>
                <a:lnTo>
                  <a:pt x="72441" y="104984"/>
                </a:lnTo>
                <a:lnTo>
                  <a:pt x="72446" y="104983"/>
                </a:lnTo>
                <a:lnTo>
                  <a:pt x="72452" y="105283"/>
                </a:lnTo>
                <a:cubicBezTo>
                  <a:pt x="72452" y="105433"/>
                  <a:pt x="72451" y="105581"/>
                  <a:pt x="72439" y="105729"/>
                </a:cubicBezTo>
                <a:cubicBezTo>
                  <a:pt x="72439" y="106551"/>
                  <a:pt x="72415" y="107362"/>
                  <a:pt x="72365" y="108156"/>
                </a:cubicBezTo>
                <a:lnTo>
                  <a:pt x="72360" y="108331"/>
                </a:lnTo>
                <a:cubicBezTo>
                  <a:pt x="72358" y="108332"/>
                  <a:pt x="72356" y="108332"/>
                  <a:pt x="72355" y="108333"/>
                </a:cubicBezTo>
                <a:cubicBezTo>
                  <a:pt x="72115" y="112821"/>
                  <a:pt x="71342" y="116866"/>
                  <a:pt x="70199" y="120000"/>
                </a:cubicBezTo>
                <a:lnTo>
                  <a:pt x="68287" y="120000"/>
                </a:lnTo>
                <a:cubicBezTo>
                  <a:pt x="69695" y="117362"/>
                  <a:pt x="70701" y="113376"/>
                  <a:pt x="71041" y="108772"/>
                </a:cubicBezTo>
                <a:cubicBezTo>
                  <a:pt x="68738" y="110092"/>
                  <a:pt x="66864" y="114366"/>
                  <a:pt x="66043" y="120000"/>
                </a:cubicBezTo>
                <a:lnTo>
                  <a:pt x="64690" y="120000"/>
                </a:lnTo>
                <a:cubicBezTo>
                  <a:pt x="65608" y="112428"/>
                  <a:pt x="68101" y="106678"/>
                  <a:pt x="71173" y="105322"/>
                </a:cubicBezTo>
                <a:lnTo>
                  <a:pt x="71174" y="105292"/>
                </a:lnTo>
                <a:cubicBezTo>
                  <a:pt x="71226" y="105266"/>
                  <a:pt x="71278" y="105241"/>
                  <a:pt x="71333" y="105252"/>
                </a:cubicBezTo>
                <a:cubicBezTo>
                  <a:pt x="71640" y="105106"/>
                  <a:pt x="71954" y="105028"/>
                  <a:pt x="72273" y="105014"/>
                </a:cubicBezTo>
                <a:close/>
                <a:moveTo>
                  <a:pt x="56010" y="104971"/>
                </a:moveTo>
                <a:lnTo>
                  <a:pt x="56178" y="105014"/>
                </a:lnTo>
                <a:cubicBezTo>
                  <a:pt x="56497" y="105028"/>
                  <a:pt x="56811" y="105106"/>
                  <a:pt x="57118" y="105252"/>
                </a:cubicBezTo>
                <a:cubicBezTo>
                  <a:pt x="57173" y="105241"/>
                  <a:pt x="57225" y="105266"/>
                  <a:pt x="57277" y="105292"/>
                </a:cubicBezTo>
                <a:lnTo>
                  <a:pt x="57278" y="105322"/>
                </a:lnTo>
                <a:cubicBezTo>
                  <a:pt x="60350" y="106678"/>
                  <a:pt x="62842" y="112428"/>
                  <a:pt x="63761" y="120000"/>
                </a:cubicBezTo>
                <a:lnTo>
                  <a:pt x="62408" y="120000"/>
                </a:lnTo>
                <a:cubicBezTo>
                  <a:pt x="61587" y="114366"/>
                  <a:pt x="59713" y="110092"/>
                  <a:pt x="57410" y="108772"/>
                </a:cubicBezTo>
                <a:cubicBezTo>
                  <a:pt x="57749" y="113376"/>
                  <a:pt x="58756" y="117362"/>
                  <a:pt x="60164" y="120000"/>
                </a:cubicBezTo>
                <a:lnTo>
                  <a:pt x="58252" y="120000"/>
                </a:lnTo>
                <a:cubicBezTo>
                  <a:pt x="57109" y="116866"/>
                  <a:pt x="56336" y="112821"/>
                  <a:pt x="56096" y="108333"/>
                </a:cubicBezTo>
                <a:cubicBezTo>
                  <a:pt x="56095" y="108332"/>
                  <a:pt x="56093" y="108332"/>
                  <a:pt x="56091" y="108331"/>
                </a:cubicBezTo>
                <a:lnTo>
                  <a:pt x="56086" y="108156"/>
                </a:lnTo>
                <a:cubicBezTo>
                  <a:pt x="56036" y="107362"/>
                  <a:pt x="56012" y="106551"/>
                  <a:pt x="56012" y="105729"/>
                </a:cubicBezTo>
                <a:cubicBezTo>
                  <a:pt x="55999" y="105581"/>
                  <a:pt x="55999" y="105433"/>
                  <a:pt x="55999" y="105283"/>
                </a:cubicBezTo>
                <a:lnTo>
                  <a:pt x="56005" y="104983"/>
                </a:lnTo>
                <a:lnTo>
                  <a:pt x="56010" y="104984"/>
                </a:lnTo>
                <a:close/>
                <a:moveTo>
                  <a:pt x="55786" y="104971"/>
                </a:moveTo>
                <a:lnTo>
                  <a:pt x="55786" y="104984"/>
                </a:lnTo>
                <a:lnTo>
                  <a:pt x="55791" y="104983"/>
                </a:lnTo>
                <a:lnTo>
                  <a:pt x="55797" y="105283"/>
                </a:lnTo>
                <a:cubicBezTo>
                  <a:pt x="55797" y="105433"/>
                  <a:pt x="55796" y="105581"/>
                  <a:pt x="55783" y="105729"/>
                </a:cubicBezTo>
                <a:cubicBezTo>
                  <a:pt x="55784" y="106551"/>
                  <a:pt x="55760" y="107362"/>
                  <a:pt x="55710" y="108156"/>
                </a:cubicBezTo>
                <a:lnTo>
                  <a:pt x="55705" y="108331"/>
                </a:lnTo>
                <a:cubicBezTo>
                  <a:pt x="55703" y="108332"/>
                  <a:pt x="55701" y="108332"/>
                  <a:pt x="55700" y="108333"/>
                </a:cubicBezTo>
                <a:cubicBezTo>
                  <a:pt x="55460" y="112821"/>
                  <a:pt x="54687" y="116866"/>
                  <a:pt x="53544" y="120000"/>
                </a:cubicBezTo>
                <a:lnTo>
                  <a:pt x="51632" y="120000"/>
                </a:lnTo>
                <a:cubicBezTo>
                  <a:pt x="53040" y="117362"/>
                  <a:pt x="54046" y="113376"/>
                  <a:pt x="54386" y="108772"/>
                </a:cubicBezTo>
                <a:cubicBezTo>
                  <a:pt x="52083" y="110092"/>
                  <a:pt x="50209" y="114366"/>
                  <a:pt x="49388" y="120000"/>
                </a:cubicBezTo>
                <a:lnTo>
                  <a:pt x="48034" y="120000"/>
                </a:lnTo>
                <a:cubicBezTo>
                  <a:pt x="48953" y="112428"/>
                  <a:pt x="51446" y="106678"/>
                  <a:pt x="54517" y="105322"/>
                </a:cubicBezTo>
                <a:lnTo>
                  <a:pt x="54519" y="105292"/>
                </a:lnTo>
                <a:cubicBezTo>
                  <a:pt x="54571" y="105266"/>
                  <a:pt x="54623" y="105241"/>
                  <a:pt x="54678" y="105252"/>
                </a:cubicBezTo>
                <a:cubicBezTo>
                  <a:pt x="54985" y="105106"/>
                  <a:pt x="55299" y="105028"/>
                  <a:pt x="55618" y="105014"/>
                </a:cubicBezTo>
                <a:close/>
                <a:moveTo>
                  <a:pt x="39355" y="104971"/>
                </a:moveTo>
                <a:lnTo>
                  <a:pt x="39523" y="105014"/>
                </a:lnTo>
                <a:cubicBezTo>
                  <a:pt x="39842" y="105028"/>
                  <a:pt x="40156" y="105106"/>
                  <a:pt x="40463" y="105252"/>
                </a:cubicBezTo>
                <a:cubicBezTo>
                  <a:pt x="40518" y="105241"/>
                  <a:pt x="40570" y="105266"/>
                  <a:pt x="40622" y="105292"/>
                </a:cubicBezTo>
                <a:lnTo>
                  <a:pt x="40623" y="105322"/>
                </a:lnTo>
                <a:cubicBezTo>
                  <a:pt x="43695" y="106678"/>
                  <a:pt x="46187" y="112428"/>
                  <a:pt x="47106" y="120000"/>
                </a:cubicBezTo>
                <a:lnTo>
                  <a:pt x="45753" y="120000"/>
                </a:lnTo>
                <a:cubicBezTo>
                  <a:pt x="44932" y="114366"/>
                  <a:pt x="43058" y="110092"/>
                  <a:pt x="40755" y="108772"/>
                </a:cubicBezTo>
                <a:cubicBezTo>
                  <a:pt x="41094" y="113376"/>
                  <a:pt x="42101" y="117362"/>
                  <a:pt x="43509" y="120000"/>
                </a:cubicBezTo>
                <a:lnTo>
                  <a:pt x="41597" y="120000"/>
                </a:lnTo>
                <a:cubicBezTo>
                  <a:pt x="40454" y="116866"/>
                  <a:pt x="39681" y="112821"/>
                  <a:pt x="39441" y="108333"/>
                </a:cubicBezTo>
                <a:cubicBezTo>
                  <a:pt x="39439" y="108332"/>
                  <a:pt x="39438" y="108332"/>
                  <a:pt x="39436" y="108331"/>
                </a:cubicBezTo>
                <a:lnTo>
                  <a:pt x="39431" y="108156"/>
                </a:lnTo>
                <a:cubicBezTo>
                  <a:pt x="39381" y="107362"/>
                  <a:pt x="39357" y="106551"/>
                  <a:pt x="39357" y="105729"/>
                </a:cubicBezTo>
                <a:cubicBezTo>
                  <a:pt x="39344" y="105581"/>
                  <a:pt x="39344" y="105433"/>
                  <a:pt x="39344" y="105283"/>
                </a:cubicBezTo>
                <a:lnTo>
                  <a:pt x="39350" y="104983"/>
                </a:lnTo>
                <a:lnTo>
                  <a:pt x="39355" y="104984"/>
                </a:lnTo>
                <a:close/>
                <a:moveTo>
                  <a:pt x="39131" y="104971"/>
                </a:moveTo>
                <a:lnTo>
                  <a:pt x="39131" y="104984"/>
                </a:lnTo>
                <a:lnTo>
                  <a:pt x="39136" y="104983"/>
                </a:lnTo>
                <a:lnTo>
                  <a:pt x="39142" y="105283"/>
                </a:lnTo>
                <a:cubicBezTo>
                  <a:pt x="39142" y="105433"/>
                  <a:pt x="39141" y="105581"/>
                  <a:pt x="39128" y="105729"/>
                </a:cubicBezTo>
                <a:cubicBezTo>
                  <a:pt x="39129" y="106551"/>
                  <a:pt x="39105" y="107362"/>
                  <a:pt x="39055" y="108156"/>
                </a:cubicBezTo>
                <a:lnTo>
                  <a:pt x="39050" y="108331"/>
                </a:lnTo>
                <a:cubicBezTo>
                  <a:pt x="39048" y="108332"/>
                  <a:pt x="39046" y="108332"/>
                  <a:pt x="39045" y="108333"/>
                </a:cubicBezTo>
                <a:cubicBezTo>
                  <a:pt x="38805" y="112821"/>
                  <a:pt x="38032" y="116866"/>
                  <a:pt x="36889" y="120000"/>
                </a:cubicBezTo>
                <a:lnTo>
                  <a:pt x="34977" y="120000"/>
                </a:lnTo>
                <a:cubicBezTo>
                  <a:pt x="36385" y="117362"/>
                  <a:pt x="37391" y="113376"/>
                  <a:pt x="37731" y="108772"/>
                </a:cubicBezTo>
                <a:cubicBezTo>
                  <a:pt x="35428" y="110092"/>
                  <a:pt x="33554" y="114366"/>
                  <a:pt x="32733" y="120000"/>
                </a:cubicBezTo>
                <a:lnTo>
                  <a:pt x="31379" y="120000"/>
                </a:lnTo>
                <a:cubicBezTo>
                  <a:pt x="32298" y="112428"/>
                  <a:pt x="34791" y="106678"/>
                  <a:pt x="37862" y="105322"/>
                </a:cubicBezTo>
                <a:lnTo>
                  <a:pt x="37864" y="105292"/>
                </a:lnTo>
                <a:cubicBezTo>
                  <a:pt x="37916" y="105266"/>
                  <a:pt x="37968" y="105241"/>
                  <a:pt x="38023" y="105252"/>
                </a:cubicBezTo>
                <a:cubicBezTo>
                  <a:pt x="38330" y="105106"/>
                  <a:pt x="38644" y="105028"/>
                  <a:pt x="38963" y="105014"/>
                </a:cubicBezTo>
                <a:close/>
                <a:moveTo>
                  <a:pt x="22700" y="104971"/>
                </a:moveTo>
                <a:lnTo>
                  <a:pt x="22868" y="105014"/>
                </a:lnTo>
                <a:cubicBezTo>
                  <a:pt x="23187" y="105028"/>
                  <a:pt x="23501" y="105106"/>
                  <a:pt x="23808" y="105252"/>
                </a:cubicBezTo>
                <a:cubicBezTo>
                  <a:pt x="23862" y="105241"/>
                  <a:pt x="23915" y="105266"/>
                  <a:pt x="23967" y="105292"/>
                </a:cubicBezTo>
                <a:lnTo>
                  <a:pt x="23968" y="105322"/>
                </a:lnTo>
                <a:cubicBezTo>
                  <a:pt x="27040" y="106678"/>
                  <a:pt x="29532" y="112428"/>
                  <a:pt x="30451" y="120000"/>
                </a:cubicBezTo>
                <a:lnTo>
                  <a:pt x="29098" y="120000"/>
                </a:lnTo>
                <a:cubicBezTo>
                  <a:pt x="28277" y="114366"/>
                  <a:pt x="26403" y="110092"/>
                  <a:pt x="24100" y="108772"/>
                </a:cubicBezTo>
                <a:cubicBezTo>
                  <a:pt x="24439" y="113376"/>
                  <a:pt x="25446" y="117362"/>
                  <a:pt x="26854" y="120000"/>
                </a:cubicBezTo>
                <a:lnTo>
                  <a:pt x="24942" y="120000"/>
                </a:lnTo>
                <a:cubicBezTo>
                  <a:pt x="23799" y="116866"/>
                  <a:pt x="23026" y="112821"/>
                  <a:pt x="22786" y="108333"/>
                </a:cubicBezTo>
                <a:cubicBezTo>
                  <a:pt x="22784" y="108332"/>
                  <a:pt x="22783" y="108332"/>
                  <a:pt x="22781" y="108331"/>
                </a:cubicBezTo>
                <a:lnTo>
                  <a:pt x="22776" y="108156"/>
                </a:lnTo>
                <a:cubicBezTo>
                  <a:pt x="22726" y="107362"/>
                  <a:pt x="22702" y="106551"/>
                  <a:pt x="22702" y="105729"/>
                </a:cubicBezTo>
                <a:cubicBezTo>
                  <a:pt x="22689" y="105581"/>
                  <a:pt x="22689" y="105433"/>
                  <a:pt x="22689" y="105283"/>
                </a:cubicBezTo>
                <a:lnTo>
                  <a:pt x="22695" y="104983"/>
                </a:lnTo>
                <a:lnTo>
                  <a:pt x="22700" y="104984"/>
                </a:lnTo>
                <a:close/>
                <a:moveTo>
                  <a:pt x="22476" y="104971"/>
                </a:moveTo>
                <a:lnTo>
                  <a:pt x="22476" y="104984"/>
                </a:lnTo>
                <a:lnTo>
                  <a:pt x="22481" y="104983"/>
                </a:lnTo>
                <a:lnTo>
                  <a:pt x="22487" y="105283"/>
                </a:lnTo>
                <a:cubicBezTo>
                  <a:pt x="22487" y="105433"/>
                  <a:pt x="22486" y="105581"/>
                  <a:pt x="22473" y="105729"/>
                </a:cubicBezTo>
                <a:cubicBezTo>
                  <a:pt x="22474" y="106551"/>
                  <a:pt x="22450" y="107362"/>
                  <a:pt x="22400" y="108156"/>
                </a:cubicBezTo>
                <a:lnTo>
                  <a:pt x="22395" y="108331"/>
                </a:lnTo>
                <a:cubicBezTo>
                  <a:pt x="22393" y="108332"/>
                  <a:pt x="22391" y="108332"/>
                  <a:pt x="22390" y="108333"/>
                </a:cubicBezTo>
                <a:cubicBezTo>
                  <a:pt x="22150" y="112821"/>
                  <a:pt x="21377" y="116866"/>
                  <a:pt x="20234" y="120000"/>
                </a:cubicBezTo>
                <a:lnTo>
                  <a:pt x="18322" y="120000"/>
                </a:lnTo>
                <a:cubicBezTo>
                  <a:pt x="19730" y="117362"/>
                  <a:pt x="20736" y="113376"/>
                  <a:pt x="21076" y="108772"/>
                </a:cubicBezTo>
                <a:cubicBezTo>
                  <a:pt x="18773" y="110092"/>
                  <a:pt x="16899" y="114366"/>
                  <a:pt x="16078" y="120000"/>
                </a:cubicBezTo>
                <a:lnTo>
                  <a:pt x="14724" y="120000"/>
                </a:lnTo>
                <a:cubicBezTo>
                  <a:pt x="15643" y="112428"/>
                  <a:pt x="18136" y="106678"/>
                  <a:pt x="21207" y="105322"/>
                </a:cubicBezTo>
                <a:lnTo>
                  <a:pt x="21209" y="105292"/>
                </a:lnTo>
                <a:cubicBezTo>
                  <a:pt x="21261" y="105266"/>
                  <a:pt x="21313" y="105241"/>
                  <a:pt x="21368" y="105252"/>
                </a:cubicBezTo>
                <a:cubicBezTo>
                  <a:pt x="21675" y="105106"/>
                  <a:pt x="21989" y="105028"/>
                  <a:pt x="22308" y="105014"/>
                </a:cubicBezTo>
                <a:close/>
                <a:moveTo>
                  <a:pt x="6045" y="104971"/>
                </a:moveTo>
                <a:lnTo>
                  <a:pt x="6213" y="105014"/>
                </a:lnTo>
                <a:cubicBezTo>
                  <a:pt x="6532" y="105028"/>
                  <a:pt x="6846" y="105106"/>
                  <a:pt x="7153" y="105252"/>
                </a:cubicBezTo>
                <a:cubicBezTo>
                  <a:pt x="7207" y="105241"/>
                  <a:pt x="7260" y="105266"/>
                  <a:pt x="7312" y="105292"/>
                </a:cubicBezTo>
                <a:lnTo>
                  <a:pt x="7313" y="105322"/>
                </a:lnTo>
                <a:cubicBezTo>
                  <a:pt x="10385" y="106678"/>
                  <a:pt x="12877" y="112428"/>
                  <a:pt x="13796" y="120000"/>
                </a:cubicBezTo>
                <a:lnTo>
                  <a:pt x="12442" y="120000"/>
                </a:lnTo>
                <a:cubicBezTo>
                  <a:pt x="11622" y="114366"/>
                  <a:pt x="9748" y="110092"/>
                  <a:pt x="7445" y="108772"/>
                </a:cubicBezTo>
                <a:cubicBezTo>
                  <a:pt x="7784" y="113376"/>
                  <a:pt x="8791" y="117362"/>
                  <a:pt x="10199" y="120000"/>
                </a:cubicBezTo>
                <a:lnTo>
                  <a:pt x="8287" y="120000"/>
                </a:lnTo>
                <a:cubicBezTo>
                  <a:pt x="7144" y="116866"/>
                  <a:pt x="6371" y="112821"/>
                  <a:pt x="6131" y="108333"/>
                </a:cubicBezTo>
                <a:cubicBezTo>
                  <a:pt x="6129" y="108332"/>
                  <a:pt x="6128" y="108332"/>
                  <a:pt x="6126" y="108331"/>
                </a:cubicBezTo>
                <a:lnTo>
                  <a:pt x="6121" y="108156"/>
                </a:lnTo>
                <a:cubicBezTo>
                  <a:pt x="6071" y="107362"/>
                  <a:pt x="6047" y="106551"/>
                  <a:pt x="6047" y="105729"/>
                </a:cubicBezTo>
                <a:cubicBezTo>
                  <a:pt x="6034" y="105581"/>
                  <a:pt x="6034" y="105433"/>
                  <a:pt x="6034" y="105283"/>
                </a:cubicBezTo>
                <a:lnTo>
                  <a:pt x="6040" y="104983"/>
                </a:lnTo>
                <a:lnTo>
                  <a:pt x="6045" y="104984"/>
                </a:lnTo>
                <a:close/>
                <a:moveTo>
                  <a:pt x="5821" y="104971"/>
                </a:moveTo>
                <a:lnTo>
                  <a:pt x="5821" y="104984"/>
                </a:lnTo>
                <a:lnTo>
                  <a:pt x="5826" y="104983"/>
                </a:lnTo>
                <a:lnTo>
                  <a:pt x="5832" y="105283"/>
                </a:lnTo>
                <a:cubicBezTo>
                  <a:pt x="5832" y="105433"/>
                  <a:pt x="5831" y="105581"/>
                  <a:pt x="5818" y="105729"/>
                </a:cubicBezTo>
                <a:cubicBezTo>
                  <a:pt x="5819" y="106551"/>
                  <a:pt x="5795" y="107362"/>
                  <a:pt x="5745" y="108156"/>
                </a:cubicBezTo>
                <a:lnTo>
                  <a:pt x="5740" y="108331"/>
                </a:lnTo>
                <a:cubicBezTo>
                  <a:pt x="5738" y="108332"/>
                  <a:pt x="5736" y="108332"/>
                  <a:pt x="5735" y="108333"/>
                </a:cubicBezTo>
                <a:cubicBezTo>
                  <a:pt x="5494" y="112831"/>
                  <a:pt x="4718" y="116882"/>
                  <a:pt x="3566" y="120000"/>
                </a:cubicBezTo>
                <a:lnTo>
                  <a:pt x="1671" y="120000"/>
                </a:lnTo>
                <a:cubicBezTo>
                  <a:pt x="3076" y="117358"/>
                  <a:pt x="4081" y="113374"/>
                  <a:pt x="4421" y="108772"/>
                </a:cubicBezTo>
                <a:cubicBezTo>
                  <a:pt x="2548" y="109846"/>
                  <a:pt x="960" y="112871"/>
                  <a:pt x="0" y="117011"/>
                </a:cubicBezTo>
                <a:lnTo>
                  <a:pt x="0" y="111583"/>
                </a:lnTo>
                <a:cubicBezTo>
                  <a:pt x="1195" y="108357"/>
                  <a:pt x="2777" y="106106"/>
                  <a:pt x="4552" y="105322"/>
                </a:cubicBezTo>
                <a:lnTo>
                  <a:pt x="4554" y="105292"/>
                </a:lnTo>
                <a:cubicBezTo>
                  <a:pt x="4606" y="105266"/>
                  <a:pt x="4658" y="105241"/>
                  <a:pt x="4713" y="105252"/>
                </a:cubicBezTo>
                <a:cubicBezTo>
                  <a:pt x="5020" y="105106"/>
                  <a:pt x="5334" y="105028"/>
                  <a:pt x="5653" y="105014"/>
                </a:cubicBezTo>
                <a:close/>
                <a:moveTo>
                  <a:pt x="112723" y="86743"/>
                </a:moveTo>
                <a:cubicBezTo>
                  <a:pt x="110014" y="88283"/>
                  <a:pt x="107899" y="93876"/>
                  <a:pt x="107375" y="100931"/>
                </a:cubicBezTo>
                <a:cubicBezTo>
                  <a:pt x="110084" y="99391"/>
                  <a:pt x="112198" y="93797"/>
                  <a:pt x="112723" y="86743"/>
                </a:cubicBezTo>
                <a:close/>
                <a:moveTo>
                  <a:pt x="99003" y="86743"/>
                </a:moveTo>
                <a:cubicBezTo>
                  <a:pt x="99528" y="93797"/>
                  <a:pt x="101642" y="99391"/>
                  <a:pt x="104351" y="100931"/>
                </a:cubicBezTo>
                <a:cubicBezTo>
                  <a:pt x="103827" y="93876"/>
                  <a:pt x="101712" y="88283"/>
                  <a:pt x="99003" y="86743"/>
                </a:cubicBezTo>
                <a:close/>
                <a:moveTo>
                  <a:pt x="96068" y="86743"/>
                </a:moveTo>
                <a:cubicBezTo>
                  <a:pt x="93359" y="88283"/>
                  <a:pt x="91244" y="93876"/>
                  <a:pt x="90720" y="100931"/>
                </a:cubicBezTo>
                <a:cubicBezTo>
                  <a:pt x="93429" y="99391"/>
                  <a:pt x="95543" y="93797"/>
                  <a:pt x="96068" y="86743"/>
                </a:cubicBezTo>
                <a:close/>
                <a:moveTo>
                  <a:pt x="82348" y="86743"/>
                </a:moveTo>
                <a:cubicBezTo>
                  <a:pt x="82873" y="93797"/>
                  <a:pt x="84987" y="99391"/>
                  <a:pt x="87696" y="100931"/>
                </a:cubicBezTo>
                <a:cubicBezTo>
                  <a:pt x="87172" y="93876"/>
                  <a:pt x="85057" y="88283"/>
                  <a:pt x="82348" y="86743"/>
                </a:cubicBezTo>
                <a:close/>
                <a:moveTo>
                  <a:pt x="79413" y="86743"/>
                </a:moveTo>
                <a:cubicBezTo>
                  <a:pt x="76704" y="88283"/>
                  <a:pt x="74589" y="93876"/>
                  <a:pt x="74065" y="100931"/>
                </a:cubicBezTo>
                <a:cubicBezTo>
                  <a:pt x="76774" y="99391"/>
                  <a:pt x="78888" y="93797"/>
                  <a:pt x="79413" y="86743"/>
                </a:cubicBezTo>
                <a:close/>
                <a:moveTo>
                  <a:pt x="65693" y="86743"/>
                </a:moveTo>
                <a:cubicBezTo>
                  <a:pt x="66218" y="93797"/>
                  <a:pt x="68332" y="99391"/>
                  <a:pt x="71041" y="100931"/>
                </a:cubicBezTo>
                <a:cubicBezTo>
                  <a:pt x="70517" y="93876"/>
                  <a:pt x="68402" y="88283"/>
                  <a:pt x="65693" y="86743"/>
                </a:cubicBezTo>
                <a:close/>
                <a:moveTo>
                  <a:pt x="62757" y="86743"/>
                </a:moveTo>
                <a:cubicBezTo>
                  <a:pt x="60049" y="88283"/>
                  <a:pt x="57934" y="93876"/>
                  <a:pt x="57410" y="100931"/>
                </a:cubicBezTo>
                <a:cubicBezTo>
                  <a:pt x="60119" y="99391"/>
                  <a:pt x="62233" y="93797"/>
                  <a:pt x="62757" y="86743"/>
                </a:cubicBezTo>
                <a:close/>
                <a:moveTo>
                  <a:pt x="49038" y="86743"/>
                </a:moveTo>
                <a:cubicBezTo>
                  <a:pt x="49563" y="93797"/>
                  <a:pt x="51677" y="99391"/>
                  <a:pt x="54386" y="100931"/>
                </a:cubicBezTo>
                <a:cubicBezTo>
                  <a:pt x="53862" y="93876"/>
                  <a:pt x="51747" y="88283"/>
                  <a:pt x="49038" y="86743"/>
                </a:cubicBezTo>
                <a:close/>
                <a:moveTo>
                  <a:pt x="46102" y="86743"/>
                </a:moveTo>
                <a:cubicBezTo>
                  <a:pt x="43394" y="88283"/>
                  <a:pt x="41279" y="93876"/>
                  <a:pt x="40755" y="100931"/>
                </a:cubicBezTo>
                <a:cubicBezTo>
                  <a:pt x="43463" y="99391"/>
                  <a:pt x="45578" y="93797"/>
                  <a:pt x="46102" y="86743"/>
                </a:cubicBezTo>
                <a:close/>
                <a:moveTo>
                  <a:pt x="32383" y="86743"/>
                </a:moveTo>
                <a:cubicBezTo>
                  <a:pt x="32908" y="93797"/>
                  <a:pt x="35022" y="99391"/>
                  <a:pt x="37731" y="100931"/>
                </a:cubicBezTo>
                <a:cubicBezTo>
                  <a:pt x="37206" y="93876"/>
                  <a:pt x="35092" y="88283"/>
                  <a:pt x="32383" y="86743"/>
                </a:cubicBezTo>
                <a:close/>
                <a:moveTo>
                  <a:pt x="29447" y="86743"/>
                </a:moveTo>
                <a:cubicBezTo>
                  <a:pt x="26739" y="88283"/>
                  <a:pt x="24624" y="93876"/>
                  <a:pt x="24100" y="100931"/>
                </a:cubicBezTo>
                <a:cubicBezTo>
                  <a:pt x="26808" y="99391"/>
                  <a:pt x="28923" y="93797"/>
                  <a:pt x="29447" y="86743"/>
                </a:cubicBezTo>
                <a:close/>
                <a:moveTo>
                  <a:pt x="15728" y="86743"/>
                </a:moveTo>
                <a:cubicBezTo>
                  <a:pt x="16253" y="93797"/>
                  <a:pt x="18367" y="99391"/>
                  <a:pt x="21076" y="100931"/>
                </a:cubicBezTo>
                <a:cubicBezTo>
                  <a:pt x="20551" y="93876"/>
                  <a:pt x="18437" y="88283"/>
                  <a:pt x="15728" y="86743"/>
                </a:cubicBezTo>
                <a:close/>
                <a:moveTo>
                  <a:pt x="12792" y="86743"/>
                </a:moveTo>
                <a:cubicBezTo>
                  <a:pt x="10084" y="88283"/>
                  <a:pt x="7969" y="93876"/>
                  <a:pt x="7445" y="100931"/>
                </a:cubicBezTo>
                <a:cubicBezTo>
                  <a:pt x="10153" y="99391"/>
                  <a:pt x="12268" y="93797"/>
                  <a:pt x="12792" y="86743"/>
                </a:cubicBezTo>
                <a:close/>
                <a:moveTo>
                  <a:pt x="0" y="84013"/>
                </a:moveTo>
                <a:cubicBezTo>
                  <a:pt x="3018" y="86388"/>
                  <a:pt x="5291" y="93121"/>
                  <a:pt x="5735" y="101367"/>
                </a:cubicBezTo>
                <a:cubicBezTo>
                  <a:pt x="5736" y="101368"/>
                  <a:pt x="5738" y="101368"/>
                  <a:pt x="5740" y="101368"/>
                </a:cubicBezTo>
                <a:lnTo>
                  <a:pt x="5745" y="101542"/>
                </a:lnTo>
                <a:cubicBezTo>
                  <a:pt x="5795" y="102330"/>
                  <a:pt x="5819" y="103134"/>
                  <a:pt x="5818" y="103950"/>
                </a:cubicBezTo>
                <a:cubicBezTo>
                  <a:pt x="5831" y="104097"/>
                  <a:pt x="5832" y="104244"/>
                  <a:pt x="5832" y="104392"/>
                </a:cubicBezTo>
                <a:cubicBezTo>
                  <a:pt x="5832" y="104492"/>
                  <a:pt x="5832" y="104591"/>
                  <a:pt x="5826" y="104690"/>
                </a:cubicBezTo>
                <a:lnTo>
                  <a:pt x="5821" y="104689"/>
                </a:lnTo>
                <a:lnTo>
                  <a:pt x="5821" y="104702"/>
                </a:lnTo>
                <a:lnTo>
                  <a:pt x="5652" y="104660"/>
                </a:lnTo>
                <a:cubicBezTo>
                  <a:pt x="5334" y="104646"/>
                  <a:pt x="5020" y="104569"/>
                  <a:pt x="4713" y="104424"/>
                </a:cubicBezTo>
                <a:cubicBezTo>
                  <a:pt x="4658" y="104435"/>
                  <a:pt x="4606" y="104410"/>
                  <a:pt x="4554" y="104384"/>
                </a:cubicBezTo>
                <a:lnTo>
                  <a:pt x="4552" y="104354"/>
                </a:lnTo>
                <a:cubicBezTo>
                  <a:pt x="2777" y="103576"/>
                  <a:pt x="1195" y="101342"/>
                  <a:pt x="0" y="98142"/>
                </a:cubicBezTo>
                <a:lnTo>
                  <a:pt x="0" y="92757"/>
                </a:lnTo>
                <a:cubicBezTo>
                  <a:pt x="960" y="96865"/>
                  <a:pt x="2548" y="99866"/>
                  <a:pt x="4421" y="100931"/>
                </a:cubicBezTo>
                <a:cubicBezTo>
                  <a:pt x="3958" y="94704"/>
                  <a:pt x="2256" y="89616"/>
                  <a:pt x="0" y="87459"/>
                </a:cubicBezTo>
                <a:close/>
                <a:moveTo>
                  <a:pt x="114258" y="82971"/>
                </a:moveTo>
                <a:lnTo>
                  <a:pt x="114427" y="83013"/>
                </a:lnTo>
                <a:cubicBezTo>
                  <a:pt x="114745" y="83027"/>
                  <a:pt x="115059" y="83105"/>
                  <a:pt x="115366" y="83249"/>
                </a:cubicBezTo>
                <a:cubicBezTo>
                  <a:pt x="115421" y="83239"/>
                  <a:pt x="115473" y="83263"/>
                  <a:pt x="115526" y="83290"/>
                </a:cubicBezTo>
                <a:lnTo>
                  <a:pt x="115527" y="83319"/>
                </a:lnTo>
                <a:cubicBezTo>
                  <a:pt x="117264" y="84080"/>
                  <a:pt x="118816" y="86236"/>
                  <a:pt x="120000" y="89335"/>
                </a:cubicBezTo>
                <a:lnTo>
                  <a:pt x="120000" y="94584"/>
                </a:lnTo>
                <a:cubicBezTo>
                  <a:pt x="119032" y="90646"/>
                  <a:pt x="117480" y="87778"/>
                  <a:pt x="115658" y="86743"/>
                </a:cubicBezTo>
                <a:cubicBezTo>
                  <a:pt x="116116" y="92896"/>
                  <a:pt x="117783" y="97937"/>
                  <a:pt x="120000" y="100143"/>
                </a:cubicBezTo>
                <a:lnTo>
                  <a:pt x="120000" y="103608"/>
                </a:lnTo>
                <a:cubicBezTo>
                  <a:pt x="117022" y="101168"/>
                  <a:pt x="114785" y="94480"/>
                  <a:pt x="114345" y="86307"/>
                </a:cubicBezTo>
                <a:cubicBezTo>
                  <a:pt x="114343" y="86305"/>
                  <a:pt x="114341" y="86305"/>
                  <a:pt x="114340" y="86305"/>
                </a:cubicBezTo>
                <a:lnTo>
                  <a:pt x="114334" y="86131"/>
                </a:lnTo>
                <a:cubicBezTo>
                  <a:pt x="114285" y="85343"/>
                  <a:pt x="114260" y="84539"/>
                  <a:pt x="114261" y="83723"/>
                </a:cubicBezTo>
                <a:cubicBezTo>
                  <a:pt x="114248" y="83577"/>
                  <a:pt x="114247" y="83429"/>
                  <a:pt x="114247" y="83281"/>
                </a:cubicBezTo>
                <a:lnTo>
                  <a:pt x="114253" y="82983"/>
                </a:lnTo>
                <a:lnTo>
                  <a:pt x="114258" y="82984"/>
                </a:lnTo>
                <a:close/>
                <a:moveTo>
                  <a:pt x="114123" y="82971"/>
                </a:moveTo>
                <a:lnTo>
                  <a:pt x="114123" y="82984"/>
                </a:lnTo>
                <a:lnTo>
                  <a:pt x="114128" y="82983"/>
                </a:lnTo>
                <a:lnTo>
                  <a:pt x="114134" y="83281"/>
                </a:lnTo>
                <a:cubicBezTo>
                  <a:pt x="114134" y="83429"/>
                  <a:pt x="114133" y="83577"/>
                  <a:pt x="114120" y="83723"/>
                </a:cubicBezTo>
                <a:cubicBezTo>
                  <a:pt x="114121" y="84539"/>
                  <a:pt x="114096" y="85343"/>
                  <a:pt x="114047" y="86131"/>
                </a:cubicBezTo>
                <a:lnTo>
                  <a:pt x="114041" y="86305"/>
                </a:lnTo>
                <a:cubicBezTo>
                  <a:pt x="114040" y="86305"/>
                  <a:pt x="114038" y="86305"/>
                  <a:pt x="114036" y="86307"/>
                </a:cubicBezTo>
                <a:cubicBezTo>
                  <a:pt x="113542" y="95496"/>
                  <a:pt x="110775" y="102807"/>
                  <a:pt x="107243" y="104354"/>
                </a:cubicBezTo>
                <a:lnTo>
                  <a:pt x="107242" y="104384"/>
                </a:lnTo>
                <a:cubicBezTo>
                  <a:pt x="107190" y="104410"/>
                  <a:pt x="107138" y="104435"/>
                  <a:pt x="107083" y="104424"/>
                </a:cubicBezTo>
                <a:cubicBezTo>
                  <a:pt x="106776" y="104569"/>
                  <a:pt x="106462" y="104646"/>
                  <a:pt x="106143" y="104660"/>
                </a:cubicBezTo>
                <a:lnTo>
                  <a:pt x="105975" y="104702"/>
                </a:lnTo>
                <a:lnTo>
                  <a:pt x="105975" y="104689"/>
                </a:lnTo>
                <a:lnTo>
                  <a:pt x="105970" y="104690"/>
                </a:lnTo>
                <a:cubicBezTo>
                  <a:pt x="105964" y="104591"/>
                  <a:pt x="105964" y="104492"/>
                  <a:pt x="105964" y="104392"/>
                </a:cubicBezTo>
                <a:cubicBezTo>
                  <a:pt x="105964" y="104244"/>
                  <a:pt x="105965" y="104097"/>
                  <a:pt x="105977" y="103950"/>
                </a:cubicBezTo>
                <a:cubicBezTo>
                  <a:pt x="105977" y="103134"/>
                  <a:pt x="106001" y="102330"/>
                  <a:pt x="106051" y="101542"/>
                </a:cubicBezTo>
                <a:lnTo>
                  <a:pt x="106056" y="101368"/>
                </a:lnTo>
                <a:cubicBezTo>
                  <a:pt x="106058" y="101368"/>
                  <a:pt x="106060" y="101368"/>
                  <a:pt x="106061" y="101367"/>
                </a:cubicBezTo>
                <a:cubicBezTo>
                  <a:pt x="106556" y="92178"/>
                  <a:pt x="109322" y="84866"/>
                  <a:pt x="112854" y="83319"/>
                </a:cubicBezTo>
                <a:lnTo>
                  <a:pt x="112855" y="83290"/>
                </a:lnTo>
                <a:cubicBezTo>
                  <a:pt x="112908" y="83263"/>
                  <a:pt x="112960" y="83239"/>
                  <a:pt x="113015" y="83249"/>
                </a:cubicBezTo>
                <a:cubicBezTo>
                  <a:pt x="113322" y="83105"/>
                  <a:pt x="113636" y="83027"/>
                  <a:pt x="113955" y="83013"/>
                </a:cubicBezTo>
                <a:close/>
                <a:moveTo>
                  <a:pt x="97603" y="82971"/>
                </a:moveTo>
                <a:lnTo>
                  <a:pt x="97772" y="83013"/>
                </a:lnTo>
                <a:cubicBezTo>
                  <a:pt x="98090" y="83027"/>
                  <a:pt x="98404" y="83105"/>
                  <a:pt x="98711" y="83249"/>
                </a:cubicBezTo>
                <a:cubicBezTo>
                  <a:pt x="98766" y="83239"/>
                  <a:pt x="98818" y="83263"/>
                  <a:pt x="98871" y="83290"/>
                </a:cubicBezTo>
                <a:lnTo>
                  <a:pt x="98872" y="83319"/>
                </a:lnTo>
                <a:cubicBezTo>
                  <a:pt x="102404" y="84866"/>
                  <a:pt x="105170" y="92178"/>
                  <a:pt x="105665" y="101367"/>
                </a:cubicBezTo>
                <a:cubicBezTo>
                  <a:pt x="105666" y="101368"/>
                  <a:pt x="105668" y="101368"/>
                  <a:pt x="105670" y="101368"/>
                </a:cubicBezTo>
                <a:lnTo>
                  <a:pt x="105675" y="101542"/>
                </a:lnTo>
                <a:cubicBezTo>
                  <a:pt x="105725" y="102330"/>
                  <a:pt x="105749" y="103134"/>
                  <a:pt x="105749" y="103950"/>
                </a:cubicBezTo>
                <a:cubicBezTo>
                  <a:pt x="105761" y="104097"/>
                  <a:pt x="105762" y="104244"/>
                  <a:pt x="105762" y="104392"/>
                </a:cubicBezTo>
                <a:cubicBezTo>
                  <a:pt x="105762" y="104492"/>
                  <a:pt x="105762" y="104591"/>
                  <a:pt x="105756" y="104690"/>
                </a:cubicBezTo>
                <a:lnTo>
                  <a:pt x="105751" y="104689"/>
                </a:lnTo>
                <a:lnTo>
                  <a:pt x="105751" y="104702"/>
                </a:lnTo>
                <a:lnTo>
                  <a:pt x="105583" y="104660"/>
                </a:lnTo>
                <a:cubicBezTo>
                  <a:pt x="105264" y="104646"/>
                  <a:pt x="104950" y="104569"/>
                  <a:pt x="104643" y="104424"/>
                </a:cubicBezTo>
                <a:cubicBezTo>
                  <a:pt x="104588" y="104435"/>
                  <a:pt x="104536" y="104410"/>
                  <a:pt x="104484" y="104384"/>
                </a:cubicBezTo>
                <a:lnTo>
                  <a:pt x="104483" y="104354"/>
                </a:lnTo>
                <a:cubicBezTo>
                  <a:pt x="100951" y="102807"/>
                  <a:pt x="98184" y="95496"/>
                  <a:pt x="97690" y="86307"/>
                </a:cubicBezTo>
                <a:cubicBezTo>
                  <a:pt x="97688" y="86305"/>
                  <a:pt x="97686" y="86305"/>
                  <a:pt x="97685" y="86305"/>
                </a:cubicBezTo>
                <a:lnTo>
                  <a:pt x="97679" y="86131"/>
                </a:lnTo>
                <a:cubicBezTo>
                  <a:pt x="97630" y="85343"/>
                  <a:pt x="97605" y="84539"/>
                  <a:pt x="97606" y="83723"/>
                </a:cubicBezTo>
                <a:cubicBezTo>
                  <a:pt x="97593" y="83577"/>
                  <a:pt x="97592" y="83429"/>
                  <a:pt x="97592" y="83281"/>
                </a:cubicBezTo>
                <a:lnTo>
                  <a:pt x="97598" y="82983"/>
                </a:lnTo>
                <a:lnTo>
                  <a:pt x="97603" y="82984"/>
                </a:lnTo>
                <a:close/>
                <a:moveTo>
                  <a:pt x="97468" y="82971"/>
                </a:moveTo>
                <a:lnTo>
                  <a:pt x="97468" y="82984"/>
                </a:lnTo>
                <a:lnTo>
                  <a:pt x="97473" y="82983"/>
                </a:lnTo>
                <a:lnTo>
                  <a:pt x="97479" y="83281"/>
                </a:lnTo>
                <a:cubicBezTo>
                  <a:pt x="97479" y="83429"/>
                  <a:pt x="97478" y="83577"/>
                  <a:pt x="97465" y="83723"/>
                </a:cubicBezTo>
                <a:cubicBezTo>
                  <a:pt x="97466" y="84539"/>
                  <a:pt x="97441" y="85343"/>
                  <a:pt x="97392" y="86131"/>
                </a:cubicBezTo>
                <a:lnTo>
                  <a:pt x="97386" y="86305"/>
                </a:lnTo>
                <a:cubicBezTo>
                  <a:pt x="97385" y="86305"/>
                  <a:pt x="97383" y="86305"/>
                  <a:pt x="97381" y="86307"/>
                </a:cubicBezTo>
                <a:cubicBezTo>
                  <a:pt x="96887" y="95496"/>
                  <a:pt x="94120" y="102807"/>
                  <a:pt x="90588" y="104354"/>
                </a:cubicBezTo>
                <a:lnTo>
                  <a:pt x="90587" y="104384"/>
                </a:lnTo>
                <a:cubicBezTo>
                  <a:pt x="90535" y="104410"/>
                  <a:pt x="90483" y="104435"/>
                  <a:pt x="90428" y="104424"/>
                </a:cubicBezTo>
                <a:cubicBezTo>
                  <a:pt x="90121" y="104569"/>
                  <a:pt x="89807" y="104646"/>
                  <a:pt x="89488" y="104660"/>
                </a:cubicBezTo>
                <a:lnTo>
                  <a:pt x="89320" y="104702"/>
                </a:lnTo>
                <a:lnTo>
                  <a:pt x="89320" y="104689"/>
                </a:lnTo>
                <a:lnTo>
                  <a:pt x="89315" y="104690"/>
                </a:lnTo>
                <a:cubicBezTo>
                  <a:pt x="89309" y="104591"/>
                  <a:pt x="89309" y="104492"/>
                  <a:pt x="89309" y="104392"/>
                </a:cubicBezTo>
                <a:cubicBezTo>
                  <a:pt x="89309" y="104244"/>
                  <a:pt x="89310" y="104097"/>
                  <a:pt x="89322" y="103950"/>
                </a:cubicBezTo>
                <a:cubicBezTo>
                  <a:pt x="89322" y="103134"/>
                  <a:pt x="89346" y="102330"/>
                  <a:pt x="89396" y="101542"/>
                </a:cubicBezTo>
                <a:lnTo>
                  <a:pt x="89401" y="101368"/>
                </a:lnTo>
                <a:cubicBezTo>
                  <a:pt x="89403" y="101368"/>
                  <a:pt x="89405" y="101368"/>
                  <a:pt x="89406" y="101367"/>
                </a:cubicBezTo>
                <a:cubicBezTo>
                  <a:pt x="89901" y="92178"/>
                  <a:pt x="92667" y="84866"/>
                  <a:pt x="96199" y="83319"/>
                </a:cubicBezTo>
                <a:lnTo>
                  <a:pt x="96200" y="83290"/>
                </a:lnTo>
                <a:cubicBezTo>
                  <a:pt x="96253" y="83263"/>
                  <a:pt x="96305" y="83239"/>
                  <a:pt x="96360" y="83249"/>
                </a:cubicBezTo>
                <a:cubicBezTo>
                  <a:pt x="96667" y="83105"/>
                  <a:pt x="96981" y="83027"/>
                  <a:pt x="97299" y="83013"/>
                </a:cubicBezTo>
                <a:close/>
                <a:moveTo>
                  <a:pt x="80948" y="82971"/>
                </a:moveTo>
                <a:lnTo>
                  <a:pt x="81117" y="83013"/>
                </a:lnTo>
                <a:cubicBezTo>
                  <a:pt x="81435" y="83027"/>
                  <a:pt x="81749" y="83105"/>
                  <a:pt x="82056" y="83249"/>
                </a:cubicBezTo>
                <a:cubicBezTo>
                  <a:pt x="82111" y="83239"/>
                  <a:pt x="82163" y="83263"/>
                  <a:pt x="82216" y="83290"/>
                </a:cubicBezTo>
                <a:lnTo>
                  <a:pt x="82217" y="83319"/>
                </a:lnTo>
                <a:cubicBezTo>
                  <a:pt x="85749" y="84866"/>
                  <a:pt x="88515" y="92178"/>
                  <a:pt x="89010" y="101367"/>
                </a:cubicBezTo>
                <a:cubicBezTo>
                  <a:pt x="89011" y="101368"/>
                  <a:pt x="89013" y="101368"/>
                  <a:pt x="89015" y="101368"/>
                </a:cubicBezTo>
                <a:lnTo>
                  <a:pt x="89020" y="101542"/>
                </a:lnTo>
                <a:cubicBezTo>
                  <a:pt x="89070" y="102330"/>
                  <a:pt x="89094" y="103134"/>
                  <a:pt x="89094" y="103950"/>
                </a:cubicBezTo>
                <a:cubicBezTo>
                  <a:pt x="89106" y="104097"/>
                  <a:pt x="89107" y="104244"/>
                  <a:pt x="89107" y="104392"/>
                </a:cubicBezTo>
                <a:cubicBezTo>
                  <a:pt x="89107" y="104492"/>
                  <a:pt x="89107" y="104591"/>
                  <a:pt x="89101" y="104690"/>
                </a:cubicBezTo>
                <a:lnTo>
                  <a:pt x="89096" y="104689"/>
                </a:lnTo>
                <a:lnTo>
                  <a:pt x="89096" y="104702"/>
                </a:lnTo>
                <a:lnTo>
                  <a:pt x="88928" y="104660"/>
                </a:lnTo>
                <a:cubicBezTo>
                  <a:pt x="88609" y="104646"/>
                  <a:pt x="88295" y="104569"/>
                  <a:pt x="87988" y="104424"/>
                </a:cubicBezTo>
                <a:cubicBezTo>
                  <a:pt x="87933" y="104435"/>
                  <a:pt x="87881" y="104410"/>
                  <a:pt x="87829" y="104384"/>
                </a:cubicBezTo>
                <a:lnTo>
                  <a:pt x="87828" y="104354"/>
                </a:lnTo>
                <a:cubicBezTo>
                  <a:pt x="84296" y="102807"/>
                  <a:pt x="81529" y="95496"/>
                  <a:pt x="81035" y="86307"/>
                </a:cubicBezTo>
                <a:cubicBezTo>
                  <a:pt x="81033" y="86305"/>
                  <a:pt x="81031" y="86305"/>
                  <a:pt x="81030" y="86305"/>
                </a:cubicBezTo>
                <a:lnTo>
                  <a:pt x="81024" y="86131"/>
                </a:lnTo>
                <a:cubicBezTo>
                  <a:pt x="80975" y="85343"/>
                  <a:pt x="80950" y="84539"/>
                  <a:pt x="80951" y="83723"/>
                </a:cubicBezTo>
                <a:cubicBezTo>
                  <a:pt x="80938" y="83577"/>
                  <a:pt x="80937" y="83429"/>
                  <a:pt x="80937" y="83281"/>
                </a:cubicBezTo>
                <a:lnTo>
                  <a:pt x="80943" y="82983"/>
                </a:lnTo>
                <a:lnTo>
                  <a:pt x="80948" y="82984"/>
                </a:lnTo>
                <a:close/>
                <a:moveTo>
                  <a:pt x="80813" y="82971"/>
                </a:moveTo>
                <a:lnTo>
                  <a:pt x="80813" y="82984"/>
                </a:lnTo>
                <a:lnTo>
                  <a:pt x="80818" y="82983"/>
                </a:lnTo>
                <a:lnTo>
                  <a:pt x="80824" y="83281"/>
                </a:lnTo>
                <a:cubicBezTo>
                  <a:pt x="80824" y="83429"/>
                  <a:pt x="80823" y="83577"/>
                  <a:pt x="80810" y="83723"/>
                </a:cubicBezTo>
                <a:cubicBezTo>
                  <a:pt x="80811" y="84539"/>
                  <a:pt x="80786" y="85343"/>
                  <a:pt x="80737" y="86131"/>
                </a:cubicBezTo>
                <a:lnTo>
                  <a:pt x="80731" y="86305"/>
                </a:lnTo>
                <a:cubicBezTo>
                  <a:pt x="80730" y="86305"/>
                  <a:pt x="80728" y="86305"/>
                  <a:pt x="80726" y="86307"/>
                </a:cubicBezTo>
                <a:cubicBezTo>
                  <a:pt x="80232" y="95496"/>
                  <a:pt x="77465" y="102807"/>
                  <a:pt x="73933" y="104354"/>
                </a:cubicBezTo>
                <a:lnTo>
                  <a:pt x="73932" y="104384"/>
                </a:lnTo>
                <a:cubicBezTo>
                  <a:pt x="73880" y="104410"/>
                  <a:pt x="73828" y="104435"/>
                  <a:pt x="73773" y="104424"/>
                </a:cubicBezTo>
                <a:cubicBezTo>
                  <a:pt x="73466" y="104569"/>
                  <a:pt x="73152" y="104646"/>
                  <a:pt x="72833" y="104660"/>
                </a:cubicBezTo>
                <a:lnTo>
                  <a:pt x="72665" y="104702"/>
                </a:lnTo>
                <a:lnTo>
                  <a:pt x="72665" y="104689"/>
                </a:lnTo>
                <a:lnTo>
                  <a:pt x="72660" y="104690"/>
                </a:lnTo>
                <a:cubicBezTo>
                  <a:pt x="72654" y="104591"/>
                  <a:pt x="72654" y="104492"/>
                  <a:pt x="72654" y="104392"/>
                </a:cubicBezTo>
                <a:cubicBezTo>
                  <a:pt x="72654" y="104244"/>
                  <a:pt x="72654" y="104097"/>
                  <a:pt x="72667" y="103950"/>
                </a:cubicBezTo>
                <a:cubicBezTo>
                  <a:pt x="72667" y="103134"/>
                  <a:pt x="72691" y="102330"/>
                  <a:pt x="72741" y="101542"/>
                </a:cubicBezTo>
                <a:lnTo>
                  <a:pt x="72746" y="101368"/>
                </a:lnTo>
                <a:cubicBezTo>
                  <a:pt x="72748" y="101368"/>
                  <a:pt x="72750" y="101368"/>
                  <a:pt x="72751" y="101367"/>
                </a:cubicBezTo>
                <a:cubicBezTo>
                  <a:pt x="73246" y="92178"/>
                  <a:pt x="76012" y="84866"/>
                  <a:pt x="79544" y="83319"/>
                </a:cubicBezTo>
                <a:lnTo>
                  <a:pt x="79545" y="83290"/>
                </a:lnTo>
                <a:cubicBezTo>
                  <a:pt x="79598" y="83263"/>
                  <a:pt x="79650" y="83239"/>
                  <a:pt x="79705" y="83249"/>
                </a:cubicBezTo>
                <a:cubicBezTo>
                  <a:pt x="80012" y="83105"/>
                  <a:pt x="80326" y="83027"/>
                  <a:pt x="80644" y="83013"/>
                </a:cubicBezTo>
                <a:close/>
                <a:moveTo>
                  <a:pt x="64293" y="82971"/>
                </a:moveTo>
                <a:lnTo>
                  <a:pt x="64461" y="83013"/>
                </a:lnTo>
                <a:cubicBezTo>
                  <a:pt x="64780" y="83027"/>
                  <a:pt x="65094" y="83105"/>
                  <a:pt x="65401" y="83249"/>
                </a:cubicBezTo>
                <a:cubicBezTo>
                  <a:pt x="65456" y="83239"/>
                  <a:pt x="65508" y="83263"/>
                  <a:pt x="65561" y="83290"/>
                </a:cubicBezTo>
                <a:lnTo>
                  <a:pt x="65562" y="83319"/>
                </a:lnTo>
                <a:cubicBezTo>
                  <a:pt x="69094" y="84866"/>
                  <a:pt x="71860" y="92178"/>
                  <a:pt x="72355" y="101367"/>
                </a:cubicBezTo>
                <a:cubicBezTo>
                  <a:pt x="72356" y="101368"/>
                  <a:pt x="72358" y="101368"/>
                  <a:pt x="72360" y="101368"/>
                </a:cubicBezTo>
                <a:lnTo>
                  <a:pt x="72365" y="101542"/>
                </a:lnTo>
                <a:cubicBezTo>
                  <a:pt x="72415" y="102330"/>
                  <a:pt x="72439" y="103134"/>
                  <a:pt x="72439" y="103950"/>
                </a:cubicBezTo>
                <a:cubicBezTo>
                  <a:pt x="72451" y="104097"/>
                  <a:pt x="72452" y="104244"/>
                  <a:pt x="72452" y="104392"/>
                </a:cubicBezTo>
                <a:cubicBezTo>
                  <a:pt x="72452" y="104492"/>
                  <a:pt x="72452" y="104591"/>
                  <a:pt x="72446" y="104690"/>
                </a:cubicBezTo>
                <a:lnTo>
                  <a:pt x="72441" y="104689"/>
                </a:lnTo>
                <a:lnTo>
                  <a:pt x="72441" y="104702"/>
                </a:lnTo>
                <a:lnTo>
                  <a:pt x="72273" y="104660"/>
                </a:lnTo>
                <a:cubicBezTo>
                  <a:pt x="71954" y="104646"/>
                  <a:pt x="71640" y="104569"/>
                  <a:pt x="71333" y="104424"/>
                </a:cubicBezTo>
                <a:cubicBezTo>
                  <a:pt x="71278" y="104435"/>
                  <a:pt x="71226" y="104410"/>
                  <a:pt x="71174" y="104384"/>
                </a:cubicBezTo>
                <a:lnTo>
                  <a:pt x="71173" y="104354"/>
                </a:lnTo>
                <a:cubicBezTo>
                  <a:pt x="67641" y="102807"/>
                  <a:pt x="64874" y="95496"/>
                  <a:pt x="64380" y="86307"/>
                </a:cubicBezTo>
                <a:cubicBezTo>
                  <a:pt x="64378" y="86305"/>
                  <a:pt x="64376" y="86305"/>
                  <a:pt x="64375" y="86305"/>
                </a:cubicBezTo>
                <a:lnTo>
                  <a:pt x="64369" y="86131"/>
                </a:lnTo>
                <a:cubicBezTo>
                  <a:pt x="64319" y="85343"/>
                  <a:pt x="64295" y="84539"/>
                  <a:pt x="64296" y="83723"/>
                </a:cubicBezTo>
                <a:cubicBezTo>
                  <a:pt x="64283" y="83577"/>
                  <a:pt x="64282" y="83429"/>
                  <a:pt x="64282" y="83281"/>
                </a:cubicBezTo>
                <a:lnTo>
                  <a:pt x="64288" y="82983"/>
                </a:lnTo>
                <a:lnTo>
                  <a:pt x="64293" y="82984"/>
                </a:lnTo>
                <a:close/>
                <a:moveTo>
                  <a:pt x="64158" y="82971"/>
                </a:moveTo>
                <a:lnTo>
                  <a:pt x="64158" y="82984"/>
                </a:lnTo>
                <a:lnTo>
                  <a:pt x="64163" y="82983"/>
                </a:lnTo>
                <a:lnTo>
                  <a:pt x="64169" y="83281"/>
                </a:lnTo>
                <a:cubicBezTo>
                  <a:pt x="64169" y="83429"/>
                  <a:pt x="64168" y="83577"/>
                  <a:pt x="64155" y="83723"/>
                </a:cubicBezTo>
                <a:cubicBezTo>
                  <a:pt x="64156" y="84539"/>
                  <a:pt x="64131" y="85343"/>
                  <a:pt x="64082" y="86131"/>
                </a:cubicBezTo>
                <a:lnTo>
                  <a:pt x="64076" y="86305"/>
                </a:lnTo>
                <a:cubicBezTo>
                  <a:pt x="64075" y="86305"/>
                  <a:pt x="64073" y="86305"/>
                  <a:pt x="64071" y="86307"/>
                </a:cubicBezTo>
                <a:cubicBezTo>
                  <a:pt x="63576" y="95496"/>
                  <a:pt x="60810" y="102807"/>
                  <a:pt x="57278" y="104354"/>
                </a:cubicBezTo>
                <a:lnTo>
                  <a:pt x="57277" y="104384"/>
                </a:lnTo>
                <a:cubicBezTo>
                  <a:pt x="57225" y="104410"/>
                  <a:pt x="57172" y="104435"/>
                  <a:pt x="57118" y="104424"/>
                </a:cubicBezTo>
                <a:cubicBezTo>
                  <a:pt x="56811" y="104569"/>
                  <a:pt x="56497" y="104646"/>
                  <a:pt x="56178" y="104660"/>
                </a:cubicBezTo>
                <a:lnTo>
                  <a:pt x="56010" y="104702"/>
                </a:lnTo>
                <a:lnTo>
                  <a:pt x="56010" y="104689"/>
                </a:lnTo>
                <a:lnTo>
                  <a:pt x="56005" y="104690"/>
                </a:lnTo>
                <a:cubicBezTo>
                  <a:pt x="55999" y="104591"/>
                  <a:pt x="55999" y="104492"/>
                  <a:pt x="55999" y="104392"/>
                </a:cubicBezTo>
                <a:cubicBezTo>
                  <a:pt x="55999" y="104244"/>
                  <a:pt x="55999" y="104097"/>
                  <a:pt x="56012" y="103950"/>
                </a:cubicBezTo>
                <a:cubicBezTo>
                  <a:pt x="56012" y="103134"/>
                  <a:pt x="56036" y="102330"/>
                  <a:pt x="56086" y="101542"/>
                </a:cubicBezTo>
                <a:lnTo>
                  <a:pt x="56091" y="101368"/>
                </a:lnTo>
                <a:cubicBezTo>
                  <a:pt x="56093" y="101368"/>
                  <a:pt x="56094" y="101368"/>
                  <a:pt x="56096" y="101367"/>
                </a:cubicBezTo>
                <a:cubicBezTo>
                  <a:pt x="56591" y="92178"/>
                  <a:pt x="59357" y="84866"/>
                  <a:pt x="62889" y="83319"/>
                </a:cubicBezTo>
                <a:lnTo>
                  <a:pt x="62890" y="83290"/>
                </a:lnTo>
                <a:cubicBezTo>
                  <a:pt x="62942" y="83263"/>
                  <a:pt x="62995" y="83239"/>
                  <a:pt x="63050" y="83249"/>
                </a:cubicBezTo>
                <a:cubicBezTo>
                  <a:pt x="63357" y="83105"/>
                  <a:pt x="63671" y="83027"/>
                  <a:pt x="63989" y="83013"/>
                </a:cubicBezTo>
                <a:close/>
                <a:moveTo>
                  <a:pt x="47638" y="82971"/>
                </a:moveTo>
                <a:lnTo>
                  <a:pt x="47806" y="83013"/>
                </a:lnTo>
                <a:cubicBezTo>
                  <a:pt x="48125" y="83027"/>
                  <a:pt x="48439" y="83105"/>
                  <a:pt x="48746" y="83249"/>
                </a:cubicBezTo>
                <a:cubicBezTo>
                  <a:pt x="48801" y="83239"/>
                  <a:pt x="48853" y="83263"/>
                  <a:pt x="48906" y="83290"/>
                </a:cubicBezTo>
                <a:lnTo>
                  <a:pt x="48907" y="83319"/>
                </a:lnTo>
                <a:cubicBezTo>
                  <a:pt x="52439" y="84866"/>
                  <a:pt x="55205" y="92178"/>
                  <a:pt x="55700" y="101367"/>
                </a:cubicBezTo>
                <a:cubicBezTo>
                  <a:pt x="55701" y="101368"/>
                  <a:pt x="55703" y="101368"/>
                  <a:pt x="55705" y="101368"/>
                </a:cubicBezTo>
                <a:lnTo>
                  <a:pt x="55710" y="101542"/>
                </a:lnTo>
                <a:cubicBezTo>
                  <a:pt x="55760" y="102330"/>
                  <a:pt x="55784" y="103134"/>
                  <a:pt x="55783" y="103950"/>
                </a:cubicBezTo>
                <a:cubicBezTo>
                  <a:pt x="55796" y="104097"/>
                  <a:pt x="55797" y="104244"/>
                  <a:pt x="55797" y="104392"/>
                </a:cubicBezTo>
                <a:cubicBezTo>
                  <a:pt x="55797" y="104492"/>
                  <a:pt x="55797" y="104591"/>
                  <a:pt x="55791" y="104690"/>
                </a:cubicBezTo>
                <a:lnTo>
                  <a:pt x="55786" y="104689"/>
                </a:lnTo>
                <a:lnTo>
                  <a:pt x="55786" y="104702"/>
                </a:lnTo>
                <a:lnTo>
                  <a:pt x="55617" y="104660"/>
                </a:lnTo>
                <a:cubicBezTo>
                  <a:pt x="55299" y="104646"/>
                  <a:pt x="54985" y="104569"/>
                  <a:pt x="54678" y="104424"/>
                </a:cubicBezTo>
                <a:cubicBezTo>
                  <a:pt x="54623" y="104435"/>
                  <a:pt x="54571" y="104410"/>
                  <a:pt x="54519" y="104384"/>
                </a:cubicBezTo>
                <a:lnTo>
                  <a:pt x="54517" y="104354"/>
                </a:lnTo>
                <a:cubicBezTo>
                  <a:pt x="50985" y="102807"/>
                  <a:pt x="48219" y="95496"/>
                  <a:pt x="47725" y="86307"/>
                </a:cubicBezTo>
                <a:cubicBezTo>
                  <a:pt x="47723" y="86305"/>
                  <a:pt x="47721" y="86305"/>
                  <a:pt x="47720" y="86305"/>
                </a:cubicBezTo>
                <a:lnTo>
                  <a:pt x="47714" y="86131"/>
                </a:lnTo>
                <a:cubicBezTo>
                  <a:pt x="47664" y="85343"/>
                  <a:pt x="47640" y="84539"/>
                  <a:pt x="47641" y="83723"/>
                </a:cubicBezTo>
                <a:cubicBezTo>
                  <a:pt x="47628" y="83577"/>
                  <a:pt x="47627" y="83429"/>
                  <a:pt x="47627" y="83281"/>
                </a:cubicBezTo>
                <a:lnTo>
                  <a:pt x="47633" y="82983"/>
                </a:lnTo>
                <a:lnTo>
                  <a:pt x="47638" y="82984"/>
                </a:lnTo>
                <a:close/>
                <a:moveTo>
                  <a:pt x="47503" y="82971"/>
                </a:moveTo>
                <a:lnTo>
                  <a:pt x="47503" y="82984"/>
                </a:lnTo>
                <a:lnTo>
                  <a:pt x="47508" y="82983"/>
                </a:lnTo>
                <a:lnTo>
                  <a:pt x="47514" y="83281"/>
                </a:lnTo>
                <a:cubicBezTo>
                  <a:pt x="47514" y="83429"/>
                  <a:pt x="47513" y="83577"/>
                  <a:pt x="47500" y="83723"/>
                </a:cubicBezTo>
                <a:cubicBezTo>
                  <a:pt x="47500" y="84539"/>
                  <a:pt x="47476" y="85343"/>
                  <a:pt x="47427" y="86131"/>
                </a:cubicBezTo>
                <a:lnTo>
                  <a:pt x="47421" y="86305"/>
                </a:lnTo>
                <a:cubicBezTo>
                  <a:pt x="47420" y="86305"/>
                  <a:pt x="47418" y="86305"/>
                  <a:pt x="47416" y="86307"/>
                </a:cubicBezTo>
                <a:cubicBezTo>
                  <a:pt x="46921" y="95496"/>
                  <a:pt x="44155" y="102807"/>
                  <a:pt x="40623" y="104354"/>
                </a:cubicBezTo>
                <a:lnTo>
                  <a:pt x="40622" y="104384"/>
                </a:lnTo>
                <a:cubicBezTo>
                  <a:pt x="40570" y="104410"/>
                  <a:pt x="40517" y="104435"/>
                  <a:pt x="40463" y="104424"/>
                </a:cubicBezTo>
                <a:cubicBezTo>
                  <a:pt x="40156" y="104569"/>
                  <a:pt x="39842" y="104646"/>
                  <a:pt x="39523" y="104660"/>
                </a:cubicBezTo>
                <a:lnTo>
                  <a:pt x="39355" y="104702"/>
                </a:lnTo>
                <a:lnTo>
                  <a:pt x="39355" y="104689"/>
                </a:lnTo>
                <a:lnTo>
                  <a:pt x="39350" y="104690"/>
                </a:lnTo>
                <a:cubicBezTo>
                  <a:pt x="39344" y="104591"/>
                  <a:pt x="39344" y="104492"/>
                  <a:pt x="39344" y="104392"/>
                </a:cubicBezTo>
                <a:cubicBezTo>
                  <a:pt x="39344" y="104244"/>
                  <a:pt x="39344" y="104097"/>
                  <a:pt x="39357" y="103950"/>
                </a:cubicBezTo>
                <a:cubicBezTo>
                  <a:pt x="39357" y="103134"/>
                  <a:pt x="39381" y="102330"/>
                  <a:pt x="39431" y="101542"/>
                </a:cubicBezTo>
                <a:lnTo>
                  <a:pt x="39436" y="101368"/>
                </a:lnTo>
                <a:cubicBezTo>
                  <a:pt x="39438" y="101368"/>
                  <a:pt x="39439" y="101368"/>
                  <a:pt x="39441" y="101367"/>
                </a:cubicBezTo>
                <a:cubicBezTo>
                  <a:pt x="39936" y="92178"/>
                  <a:pt x="42702" y="84866"/>
                  <a:pt x="46234" y="83319"/>
                </a:cubicBezTo>
                <a:lnTo>
                  <a:pt x="46235" y="83290"/>
                </a:lnTo>
                <a:cubicBezTo>
                  <a:pt x="46287" y="83263"/>
                  <a:pt x="46340" y="83239"/>
                  <a:pt x="46395" y="83249"/>
                </a:cubicBezTo>
                <a:cubicBezTo>
                  <a:pt x="46702" y="83105"/>
                  <a:pt x="47016" y="83027"/>
                  <a:pt x="47334" y="83013"/>
                </a:cubicBezTo>
                <a:close/>
                <a:moveTo>
                  <a:pt x="30983" y="82971"/>
                </a:moveTo>
                <a:lnTo>
                  <a:pt x="31151" y="83013"/>
                </a:lnTo>
                <a:cubicBezTo>
                  <a:pt x="31470" y="83027"/>
                  <a:pt x="31784" y="83105"/>
                  <a:pt x="32091" y="83249"/>
                </a:cubicBezTo>
                <a:cubicBezTo>
                  <a:pt x="32146" y="83239"/>
                  <a:pt x="32198" y="83263"/>
                  <a:pt x="32251" y="83290"/>
                </a:cubicBezTo>
                <a:lnTo>
                  <a:pt x="32252" y="83319"/>
                </a:lnTo>
                <a:cubicBezTo>
                  <a:pt x="35784" y="84866"/>
                  <a:pt x="38550" y="92178"/>
                  <a:pt x="39045" y="101367"/>
                </a:cubicBezTo>
                <a:cubicBezTo>
                  <a:pt x="39046" y="101368"/>
                  <a:pt x="39048" y="101368"/>
                  <a:pt x="39050" y="101368"/>
                </a:cubicBezTo>
                <a:lnTo>
                  <a:pt x="39055" y="101542"/>
                </a:lnTo>
                <a:cubicBezTo>
                  <a:pt x="39105" y="102330"/>
                  <a:pt x="39129" y="103134"/>
                  <a:pt x="39128" y="103950"/>
                </a:cubicBezTo>
                <a:cubicBezTo>
                  <a:pt x="39141" y="104097"/>
                  <a:pt x="39142" y="104244"/>
                  <a:pt x="39142" y="104392"/>
                </a:cubicBezTo>
                <a:cubicBezTo>
                  <a:pt x="39142" y="104492"/>
                  <a:pt x="39142" y="104591"/>
                  <a:pt x="39136" y="104690"/>
                </a:cubicBezTo>
                <a:lnTo>
                  <a:pt x="39131" y="104689"/>
                </a:lnTo>
                <a:lnTo>
                  <a:pt x="39131" y="104702"/>
                </a:lnTo>
                <a:lnTo>
                  <a:pt x="38962" y="104660"/>
                </a:lnTo>
                <a:cubicBezTo>
                  <a:pt x="38644" y="104646"/>
                  <a:pt x="38330" y="104569"/>
                  <a:pt x="38023" y="104424"/>
                </a:cubicBezTo>
                <a:cubicBezTo>
                  <a:pt x="37968" y="104435"/>
                  <a:pt x="37916" y="104410"/>
                  <a:pt x="37864" y="104384"/>
                </a:cubicBezTo>
                <a:lnTo>
                  <a:pt x="37862" y="104354"/>
                </a:lnTo>
                <a:cubicBezTo>
                  <a:pt x="34330" y="102807"/>
                  <a:pt x="31564" y="95496"/>
                  <a:pt x="31069" y="86307"/>
                </a:cubicBezTo>
                <a:cubicBezTo>
                  <a:pt x="31068" y="86305"/>
                  <a:pt x="31066" y="86305"/>
                  <a:pt x="31065" y="86305"/>
                </a:cubicBezTo>
                <a:lnTo>
                  <a:pt x="31059" y="86131"/>
                </a:lnTo>
                <a:cubicBezTo>
                  <a:pt x="31009" y="85343"/>
                  <a:pt x="30985" y="84539"/>
                  <a:pt x="30986" y="83723"/>
                </a:cubicBezTo>
                <a:cubicBezTo>
                  <a:pt x="30973" y="83577"/>
                  <a:pt x="30972" y="83429"/>
                  <a:pt x="30972" y="83281"/>
                </a:cubicBezTo>
                <a:lnTo>
                  <a:pt x="30978" y="82983"/>
                </a:lnTo>
                <a:lnTo>
                  <a:pt x="30983" y="82984"/>
                </a:lnTo>
                <a:close/>
                <a:moveTo>
                  <a:pt x="30848" y="82971"/>
                </a:moveTo>
                <a:lnTo>
                  <a:pt x="30848" y="82984"/>
                </a:lnTo>
                <a:lnTo>
                  <a:pt x="30853" y="82983"/>
                </a:lnTo>
                <a:lnTo>
                  <a:pt x="30859" y="83281"/>
                </a:lnTo>
                <a:cubicBezTo>
                  <a:pt x="30859" y="83429"/>
                  <a:pt x="30858" y="83577"/>
                  <a:pt x="30845" y="83723"/>
                </a:cubicBezTo>
                <a:cubicBezTo>
                  <a:pt x="30845" y="84539"/>
                  <a:pt x="30821" y="85343"/>
                  <a:pt x="30772" y="86131"/>
                </a:cubicBezTo>
                <a:lnTo>
                  <a:pt x="30766" y="86305"/>
                </a:lnTo>
                <a:cubicBezTo>
                  <a:pt x="30765" y="86305"/>
                  <a:pt x="30763" y="86305"/>
                  <a:pt x="30761" y="86307"/>
                </a:cubicBezTo>
                <a:cubicBezTo>
                  <a:pt x="30266" y="95496"/>
                  <a:pt x="27500" y="102807"/>
                  <a:pt x="23968" y="104354"/>
                </a:cubicBezTo>
                <a:lnTo>
                  <a:pt x="23967" y="104384"/>
                </a:lnTo>
                <a:cubicBezTo>
                  <a:pt x="23915" y="104410"/>
                  <a:pt x="23862" y="104435"/>
                  <a:pt x="23808" y="104424"/>
                </a:cubicBezTo>
                <a:cubicBezTo>
                  <a:pt x="23501" y="104569"/>
                  <a:pt x="23187" y="104646"/>
                  <a:pt x="22868" y="104660"/>
                </a:cubicBezTo>
                <a:lnTo>
                  <a:pt x="22700" y="104702"/>
                </a:lnTo>
                <a:lnTo>
                  <a:pt x="22700" y="104689"/>
                </a:lnTo>
                <a:lnTo>
                  <a:pt x="22695" y="104690"/>
                </a:lnTo>
                <a:cubicBezTo>
                  <a:pt x="22689" y="104591"/>
                  <a:pt x="22689" y="104492"/>
                  <a:pt x="22689" y="104392"/>
                </a:cubicBezTo>
                <a:cubicBezTo>
                  <a:pt x="22689" y="104244"/>
                  <a:pt x="22689" y="104097"/>
                  <a:pt x="22702" y="103950"/>
                </a:cubicBezTo>
                <a:cubicBezTo>
                  <a:pt x="22702" y="103134"/>
                  <a:pt x="22726" y="102330"/>
                  <a:pt x="22776" y="101542"/>
                </a:cubicBezTo>
                <a:lnTo>
                  <a:pt x="22781" y="101368"/>
                </a:lnTo>
                <a:cubicBezTo>
                  <a:pt x="22783" y="101368"/>
                  <a:pt x="22784" y="101368"/>
                  <a:pt x="22786" y="101367"/>
                </a:cubicBezTo>
                <a:cubicBezTo>
                  <a:pt x="23281" y="92178"/>
                  <a:pt x="26047" y="84866"/>
                  <a:pt x="29579" y="83319"/>
                </a:cubicBezTo>
                <a:lnTo>
                  <a:pt x="29580" y="83290"/>
                </a:lnTo>
                <a:cubicBezTo>
                  <a:pt x="29632" y="83263"/>
                  <a:pt x="29685" y="83239"/>
                  <a:pt x="29740" y="83249"/>
                </a:cubicBezTo>
                <a:cubicBezTo>
                  <a:pt x="30047" y="83105"/>
                  <a:pt x="30361" y="83027"/>
                  <a:pt x="30679" y="83013"/>
                </a:cubicBezTo>
                <a:close/>
                <a:moveTo>
                  <a:pt x="14328" y="82971"/>
                </a:moveTo>
                <a:lnTo>
                  <a:pt x="14496" y="83013"/>
                </a:lnTo>
                <a:cubicBezTo>
                  <a:pt x="14815" y="83027"/>
                  <a:pt x="15129" y="83105"/>
                  <a:pt x="15436" y="83249"/>
                </a:cubicBezTo>
                <a:cubicBezTo>
                  <a:pt x="15491" y="83239"/>
                  <a:pt x="15543" y="83263"/>
                  <a:pt x="15596" y="83290"/>
                </a:cubicBezTo>
                <a:lnTo>
                  <a:pt x="15597" y="83319"/>
                </a:lnTo>
                <a:cubicBezTo>
                  <a:pt x="19129" y="84866"/>
                  <a:pt x="21895" y="92178"/>
                  <a:pt x="22390" y="101367"/>
                </a:cubicBezTo>
                <a:cubicBezTo>
                  <a:pt x="22391" y="101368"/>
                  <a:pt x="22393" y="101368"/>
                  <a:pt x="22395" y="101368"/>
                </a:cubicBezTo>
                <a:lnTo>
                  <a:pt x="22400" y="101542"/>
                </a:lnTo>
                <a:cubicBezTo>
                  <a:pt x="22450" y="102330"/>
                  <a:pt x="22474" y="103134"/>
                  <a:pt x="22473" y="103950"/>
                </a:cubicBezTo>
                <a:cubicBezTo>
                  <a:pt x="22486" y="104097"/>
                  <a:pt x="22487" y="104244"/>
                  <a:pt x="22487" y="104392"/>
                </a:cubicBezTo>
                <a:cubicBezTo>
                  <a:pt x="22487" y="104492"/>
                  <a:pt x="22487" y="104591"/>
                  <a:pt x="22481" y="104690"/>
                </a:cubicBezTo>
                <a:lnTo>
                  <a:pt x="22476" y="104689"/>
                </a:lnTo>
                <a:lnTo>
                  <a:pt x="22476" y="104702"/>
                </a:lnTo>
                <a:lnTo>
                  <a:pt x="22307" y="104660"/>
                </a:lnTo>
                <a:cubicBezTo>
                  <a:pt x="21989" y="104646"/>
                  <a:pt x="21675" y="104569"/>
                  <a:pt x="21368" y="104424"/>
                </a:cubicBezTo>
                <a:cubicBezTo>
                  <a:pt x="21313" y="104435"/>
                  <a:pt x="21261" y="104410"/>
                  <a:pt x="21209" y="104384"/>
                </a:cubicBezTo>
                <a:lnTo>
                  <a:pt x="21207" y="104354"/>
                </a:lnTo>
                <a:cubicBezTo>
                  <a:pt x="17675" y="102807"/>
                  <a:pt x="14909" y="95496"/>
                  <a:pt x="14414" y="86307"/>
                </a:cubicBezTo>
                <a:cubicBezTo>
                  <a:pt x="14413" y="86305"/>
                  <a:pt x="14411" y="86305"/>
                  <a:pt x="14409" y="86305"/>
                </a:cubicBezTo>
                <a:lnTo>
                  <a:pt x="14404" y="86131"/>
                </a:lnTo>
                <a:cubicBezTo>
                  <a:pt x="14354" y="85343"/>
                  <a:pt x="14330" y="84539"/>
                  <a:pt x="14331" y="83723"/>
                </a:cubicBezTo>
                <a:cubicBezTo>
                  <a:pt x="14318" y="83577"/>
                  <a:pt x="14317" y="83429"/>
                  <a:pt x="14317" y="83281"/>
                </a:cubicBezTo>
                <a:lnTo>
                  <a:pt x="14323" y="82983"/>
                </a:lnTo>
                <a:lnTo>
                  <a:pt x="14328" y="82984"/>
                </a:lnTo>
                <a:close/>
                <a:moveTo>
                  <a:pt x="14192" y="82971"/>
                </a:moveTo>
                <a:lnTo>
                  <a:pt x="14193" y="82984"/>
                </a:lnTo>
                <a:lnTo>
                  <a:pt x="14198" y="82983"/>
                </a:lnTo>
                <a:lnTo>
                  <a:pt x="14203" y="83281"/>
                </a:lnTo>
                <a:cubicBezTo>
                  <a:pt x="14203" y="83429"/>
                  <a:pt x="14203" y="83577"/>
                  <a:pt x="14190" y="83723"/>
                </a:cubicBezTo>
                <a:cubicBezTo>
                  <a:pt x="14190" y="84539"/>
                  <a:pt x="14166" y="85343"/>
                  <a:pt x="14117" y="86131"/>
                </a:cubicBezTo>
                <a:lnTo>
                  <a:pt x="14111" y="86305"/>
                </a:lnTo>
                <a:cubicBezTo>
                  <a:pt x="14110" y="86305"/>
                  <a:pt x="14108" y="86305"/>
                  <a:pt x="14106" y="86307"/>
                </a:cubicBezTo>
                <a:cubicBezTo>
                  <a:pt x="13611" y="95496"/>
                  <a:pt x="10845" y="102807"/>
                  <a:pt x="7313" y="104354"/>
                </a:cubicBezTo>
                <a:lnTo>
                  <a:pt x="7312" y="104384"/>
                </a:lnTo>
                <a:cubicBezTo>
                  <a:pt x="7260" y="104410"/>
                  <a:pt x="7207" y="104435"/>
                  <a:pt x="7153" y="104424"/>
                </a:cubicBezTo>
                <a:cubicBezTo>
                  <a:pt x="6846" y="104569"/>
                  <a:pt x="6532" y="104646"/>
                  <a:pt x="6213" y="104660"/>
                </a:cubicBezTo>
                <a:lnTo>
                  <a:pt x="6045" y="104702"/>
                </a:lnTo>
                <a:lnTo>
                  <a:pt x="6045" y="104689"/>
                </a:lnTo>
                <a:lnTo>
                  <a:pt x="6040" y="104690"/>
                </a:lnTo>
                <a:cubicBezTo>
                  <a:pt x="6034" y="104591"/>
                  <a:pt x="6034" y="104492"/>
                  <a:pt x="6034" y="104392"/>
                </a:cubicBezTo>
                <a:cubicBezTo>
                  <a:pt x="6034" y="104244"/>
                  <a:pt x="6034" y="104097"/>
                  <a:pt x="6047" y="103950"/>
                </a:cubicBezTo>
                <a:cubicBezTo>
                  <a:pt x="6047" y="103134"/>
                  <a:pt x="6071" y="102330"/>
                  <a:pt x="6121" y="101542"/>
                </a:cubicBezTo>
                <a:lnTo>
                  <a:pt x="6126" y="101368"/>
                </a:lnTo>
                <a:cubicBezTo>
                  <a:pt x="6128" y="101368"/>
                  <a:pt x="6129" y="101368"/>
                  <a:pt x="6131" y="101367"/>
                </a:cubicBezTo>
                <a:cubicBezTo>
                  <a:pt x="6626" y="92178"/>
                  <a:pt x="9392" y="84866"/>
                  <a:pt x="12924" y="83319"/>
                </a:cubicBezTo>
                <a:lnTo>
                  <a:pt x="12925" y="83290"/>
                </a:lnTo>
                <a:cubicBezTo>
                  <a:pt x="12977" y="83263"/>
                  <a:pt x="13030" y="83239"/>
                  <a:pt x="13085" y="83249"/>
                </a:cubicBezTo>
                <a:cubicBezTo>
                  <a:pt x="13392" y="83105"/>
                  <a:pt x="13706" y="83027"/>
                  <a:pt x="14024" y="83013"/>
                </a:cubicBezTo>
                <a:close/>
                <a:moveTo>
                  <a:pt x="107375" y="64236"/>
                </a:moveTo>
                <a:cubicBezTo>
                  <a:pt x="107899" y="71347"/>
                  <a:pt x="110014" y="76984"/>
                  <a:pt x="112723" y="78537"/>
                </a:cubicBezTo>
                <a:cubicBezTo>
                  <a:pt x="112198" y="71426"/>
                  <a:pt x="110084" y="65789"/>
                  <a:pt x="107375" y="64236"/>
                </a:cubicBezTo>
                <a:close/>
                <a:moveTo>
                  <a:pt x="104351" y="64236"/>
                </a:moveTo>
                <a:cubicBezTo>
                  <a:pt x="101642" y="65789"/>
                  <a:pt x="99528" y="71426"/>
                  <a:pt x="99003" y="78537"/>
                </a:cubicBezTo>
                <a:cubicBezTo>
                  <a:pt x="101712" y="76984"/>
                  <a:pt x="103827" y="71347"/>
                  <a:pt x="104351" y="64236"/>
                </a:cubicBezTo>
                <a:close/>
                <a:moveTo>
                  <a:pt x="90720" y="64236"/>
                </a:moveTo>
                <a:cubicBezTo>
                  <a:pt x="91244" y="71347"/>
                  <a:pt x="93359" y="76984"/>
                  <a:pt x="96068" y="78537"/>
                </a:cubicBezTo>
                <a:cubicBezTo>
                  <a:pt x="95543" y="71426"/>
                  <a:pt x="93429" y="65789"/>
                  <a:pt x="90720" y="64236"/>
                </a:cubicBezTo>
                <a:close/>
                <a:moveTo>
                  <a:pt x="87696" y="64236"/>
                </a:moveTo>
                <a:cubicBezTo>
                  <a:pt x="84987" y="65789"/>
                  <a:pt x="82873" y="71426"/>
                  <a:pt x="82348" y="78537"/>
                </a:cubicBezTo>
                <a:cubicBezTo>
                  <a:pt x="85057" y="76984"/>
                  <a:pt x="87172" y="71347"/>
                  <a:pt x="87696" y="64236"/>
                </a:cubicBezTo>
                <a:close/>
                <a:moveTo>
                  <a:pt x="74065" y="64236"/>
                </a:moveTo>
                <a:cubicBezTo>
                  <a:pt x="74589" y="71347"/>
                  <a:pt x="76704" y="76984"/>
                  <a:pt x="79413" y="78537"/>
                </a:cubicBezTo>
                <a:cubicBezTo>
                  <a:pt x="78888" y="71426"/>
                  <a:pt x="76774" y="65789"/>
                  <a:pt x="74065" y="64236"/>
                </a:cubicBezTo>
                <a:close/>
                <a:moveTo>
                  <a:pt x="71041" y="64236"/>
                </a:moveTo>
                <a:cubicBezTo>
                  <a:pt x="68332" y="65789"/>
                  <a:pt x="66218" y="71426"/>
                  <a:pt x="65693" y="78537"/>
                </a:cubicBezTo>
                <a:cubicBezTo>
                  <a:pt x="68402" y="76984"/>
                  <a:pt x="70517" y="71347"/>
                  <a:pt x="71041" y="64236"/>
                </a:cubicBezTo>
                <a:close/>
                <a:moveTo>
                  <a:pt x="57410" y="64236"/>
                </a:moveTo>
                <a:cubicBezTo>
                  <a:pt x="57934" y="71347"/>
                  <a:pt x="60049" y="76984"/>
                  <a:pt x="62758" y="78537"/>
                </a:cubicBezTo>
                <a:cubicBezTo>
                  <a:pt x="62233" y="71426"/>
                  <a:pt x="60119" y="65789"/>
                  <a:pt x="57410" y="64236"/>
                </a:cubicBezTo>
                <a:close/>
                <a:moveTo>
                  <a:pt x="54386" y="64236"/>
                </a:moveTo>
                <a:cubicBezTo>
                  <a:pt x="51677" y="65789"/>
                  <a:pt x="49563" y="71426"/>
                  <a:pt x="49038" y="78537"/>
                </a:cubicBezTo>
                <a:cubicBezTo>
                  <a:pt x="51747" y="76984"/>
                  <a:pt x="53862" y="71347"/>
                  <a:pt x="54386" y="64236"/>
                </a:cubicBezTo>
                <a:close/>
                <a:moveTo>
                  <a:pt x="40755" y="64236"/>
                </a:moveTo>
                <a:cubicBezTo>
                  <a:pt x="41279" y="71347"/>
                  <a:pt x="43394" y="76984"/>
                  <a:pt x="46102" y="78537"/>
                </a:cubicBezTo>
                <a:cubicBezTo>
                  <a:pt x="45578" y="71426"/>
                  <a:pt x="43464" y="65789"/>
                  <a:pt x="40755" y="64236"/>
                </a:cubicBezTo>
                <a:close/>
                <a:moveTo>
                  <a:pt x="37731" y="64236"/>
                </a:moveTo>
                <a:cubicBezTo>
                  <a:pt x="35022" y="65789"/>
                  <a:pt x="32908" y="71426"/>
                  <a:pt x="32383" y="78537"/>
                </a:cubicBezTo>
                <a:cubicBezTo>
                  <a:pt x="35092" y="76984"/>
                  <a:pt x="37206" y="71347"/>
                  <a:pt x="37731" y="64236"/>
                </a:cubicBezTo>
                <a:close/>
                <a:moveTo>
                  <a:pt x="24100" y="64236"/>
                </a:moveTo>
                <a:cubicBezTo>
                  <a:pt x="24624" y="71347"/>
                  <a:pt x="26739" y="76984"/>
                  <a:pt x="29447" y="78537"/>
                </a:cubicBezTo>
                <a:cubicBezTo>
                  <a:pt x="28923" y="71426"/>
                  <a:pt x="26808" y="65789"/>
                  <a:pt x="24100" y="64236"/>
                </a:cubicBezTo>
                <a:close/>
                <a:moveTo>
                  <a:pt x="21076" y="64236"/>
                </a:moveTo>
                <a:cubicBezTo>
                  <a:pt x="18367" y="65789"/>
                  <a:pt x="16253" y="71426"/>
                  <a:pt x="15728" y="78537"/>
                </a:cubicBezTo>
                <a:cubicBezTo>
                  <a:pt x="18437" y="76984"/>
                  <a:pt x="20551" y="71347"/>
                  <a:pt x="21076" y="64236"/>
                </a:cubicBezTo>
                <a:close/>
                <a:moveTo>
                  <a:pt x="7445" y="64236"/>
                </a:moveTo>
                <a:cubicBezTo>
                  <a:pt x="7969" y="71347"/>
                  <a:pt x="10084" y="76984"/>
                  <a:pt x="12792" y="78537"/>
                </a:cubicBezTo>
                <a:cubicBezTo>
                  <a:pt x="12268" y="71426"/>
                  <a:pt x="10153" y="65789"/>
                  <a:pt x="7445" y="64236"/>
                </a:cubicBezTo>
                <a:close/>
                <a:moveTo>
                  <a:pt x="120000" y="61538"/>
                </a:moveTo>
                <a:lnTo>
                  <a:pt x="120000" y="65030"/>
                </a:lnTo>
                <a:cubicBezTo>
                  <a:pt x="117783" y="67253"/>
                  <a:pt x="116116" y="72335"/>
                  <a:pt x="115658" y="78537"/>
                </a:cubicBezTo>
                <a:cubicBezTo>
                  <a:pt x="117480" y="77493"/>
                  <a:pt x="119032" y="74602"/>
                  <a:pt x="120000" y="70634"/>
                </a:cubicBezTo>
                <a:lnTo>
                  <a:pt x="120000" y="75924"/>
                </a:lnTo>
                <a:cubicBezTo>
                  <a:pt x="118816" y="79048"/>
                  <a:pt x="117264" y="81220"/>
                  <a:pt x="115527" y="81987"/>
                </a:cubicBezTo>
                <a:lnTo>
                  <a:pt x="115526" y="82017"/>
                </a:lnTo>
                <a:cubicBezTo>
                  <a:pt x="115473" y="82044"/>
                  <a:pt x="115421" y="82069"/>
                  <a:pt x="115366" y="82058"/>
                </a:cubicBezTo>
                <a:cubicBezTo>
                  <a:pt x="115059" y="82203"/>
                  <a:pt x="114746" y="82282"/>
                  <a:pt x="114427" y="82295"/>
                </a:cubicBezTo>
                <a:lnTo>
                  <a:pt x="114258" y="82338"/>
                </a:lnTo>
                <a:lnTo>
                  <a:pt x="114258" y="82325"/>
                </a:lnTo>
                <a:lnTo>
                  <a:pt x="114253" y="82326"/>
                </a:lnTo>
                <a:cubicBezTo>
                  <a:pt x="114248" y="82226"/>
                  <a:pt x="114247" y="82126"/>
                  <a:pt x="114247" y="82026"/>
                </a:cubicBezTo>
                <a:cubicBezTo>
                  <a:pt x="114247" y="81877"/>
                  <a:pt x="114248" y="81728"/>
                  <a:pt x="114261" y="81580"/>
                </a:cubicBezTo>
                <a:cubicBezTo>
                  <a:pt x="114260" y="80758"/>
                  <a:pt x="114285" y="79947"/>
                  <a:pt x="114334" y="79153"/>
                </a:cubicBezTo>
                <a:lnTo>
                  <a:pt x="114340" y="78978"/>
                </a:lnTo>
                <a:cubicBezTo>
                  <a:pt x="114341" y="78978"/>
                  <a:pt x="114343" y="78978"/>
                  <a:pt x="114345" y="78976"/>
                </a:cubicBezTo>
                <a:cubicBezTo>
                  <a:pt x="114785" y="70738"/>
                  <a:pt x="117022" y="63998"/>
                  <a:pt x="120000" y="61538"/>
                </a:cubicBezTo>
                <a:close/>
                <a:moveTo>
                  <a:pt x="105975" y="60435"/>
                </a:moveTo>
                <a:lnTo>
                  <a:pt x="106143" y="60478"/>
                </a:lnTo>
                <a:cubicBezTo>
                  <a:pt x="106462" y="60491"/>
                  <a:pt x="106776" y="60570"/>
                  <a:pt x="107083" y="60716"/>
                </a:cubicBezTo>
                <a:cubicBezTo>
                  <a:pt x="107138" y="60705"/>
                  <a:pt x="107190" y="60729"/>
                  <a:pt x="107242" y="60756"/>
                </a:cubicBezTo>
                <a:lnTo>
                  <a:pt x="107243" y="60786"/>
                </a:lnTo>
                <a:cubicBezTo>
                  <a:pt x="110775" y="62345"/>
                  <a:pt x="113542" y="69715"/>
                  <a:pt x="114036" y="78976"/>
                </a:cubicBezTo>
                <a:cubicBezTo>
                  <a:pt x="114038" y="78978"/>
                  <a:pt x="114040" y="78978"/>
                  <a:pt x="114041" y="78978"/>
                </a:cubicBezTo>
                <a:lnTo>
                  <a:pt x="114047" y="79153"/>
                </a:lnTo>
                <a:cubicBezTo>
                  <a:pt x="114097" y="79947"/>
                  <a:pt x="114121" y="80758"/>
                  <a:pt x="114120" y="81580"/>
                </a:cubicBezTo>
                <a:cubicBezTo>
                  <a:pt x="114133" y="81728"/>
                  <a:pt x="114134" y="81877"/>
                  <a:pt x="114134" y="82026"/>
                </a:cubicBezTo>
                <a:cubicBezTo>
                  <a:pt x="114134" y="82126"/>
                  <a:pt x="114133" y="82226"/>
                  <a:pt x="114128" y="82326"/>
                </a:cubicBezTo>
                <a:lnTo>
                  <a:pt x="114123" y="82325"/>
                </a:lnTo>
                <a:lnTo>
                  <a:pt x="114123" y="82338"/>
                </a:lnTo>
                <a:lnTo>
                  <a:pt x="113954" y="82295"/>
                </a:lnTo>
                <a:cubicBezTo>
                  <a:pt x="113636" y="82282"/>
                  <a:pt x="113322" y="82203"/>
                  <a:pt x="113015" y="82058"/>
                </a:cubicBezTo>
                <a:cubicBezTo>
                  <a:pt x="112960" y="82069"/>
                  <a:pt x="112908" y="82044"/>
                  <a:pt x="112855" y="82017"/>
                </a:cubicBezTo>
                <a:lnTo>
                  <a:pt x="112854" y="81987"/>
                </a:lnTo>
                <a:cubicBezTo>
                  <a:pt x="109322" y="80428"/>
                  <a:pt x="106556" y="73059"/>
                  <a:pt x="106061" y="63797"/>
                </a:cubicBezTo>
                <a:cubicBezTo>
                  <a:pt x="106060" y="63796"/>
                  <a:pt x="106058" y="63795"/>
                  <a:pt x="106056" y="63795"/>
                </a:cubicBezTo>
                <a:lnTo>
                  <a:pt x="106051" y="63620"/>
                </a:lnTo>
                <a:cubicBezTo>
                  <a:pt x="106001" y="62826"/>
                  <a:pt x="105977" y="62015"/>
                  <a:pt x="105977" y="61193"/>
                </a:cubicBezTo>
                <a:cubicBezTo>
                  <a:pt x="105965" y="61045"/>
                  <a:pt x="105964" y="60896"/>
                  <a:pt x="105964" y="60747"/>
                </a:cubicBezTo>
                <a:lnTo>
                  <a:pt x="105970" y="60447"/>
                </a:lnTo>
                <a:lnTo>
                  <a:pt x="105975" y="60448"/>
                </a:lnTo>
                <a:close/>
                <a:moveTo>
                  <a:pt x="105751" y="60435"/>
                </a:moveTo>
                <a:lnTo>
                  <a:pt x="105751" y="60448"/>
                </a:lnTo>
                <a:lnTo>
                  <a:pt x="105756" y="60447"/>
                </a:lnTo>
                <a:lnTo>
                  <a:pt x="105762" y="60747"/>
                </a:lnTo>
                <a:cubicBezTo>
                  <a:pt x="105762" y="60896"/>
                  <a:pt x="105761" y="61045"/>
                  <a:pt x="105749" y="61193"/>
                </a:cubicBezTo>
                <a:cubicBezTo>
                  <a:pt x="105749" y="62015"/>
                  <a:pt x="105725" y="62826"/>
                  <a:pt x="105675" y="63620"/>
                </a:cubicBezTo>
                <a:lnTo>
                  <a:pt x="105670" y="63795"/>
                </a:lnTo>
                <a:cubicBezTo>
                  <a:pt x="105668" y="63795"/>
                  <a:pt x="105666" y="63796"/>
                  <a:pt x="105665" y="63797"/>
                </a:cubicBezTo>
                <a:cubicBezTo>
                  <a:pt x="105170" y="73059"/>
                  <a:pt x="102404" y="80428"/>
                  <a:pt x="98872" y="81987"/>
                </a:cubicBezTo>
                <a:lnTo>
                  <a:pt x="98871" y="82017"/>
                </a:lnTo>
                <a:cubicBezTo>
                  <a:pt x="98818" y="82044"/>
                  <a:pt x="98766" y="82069"/>
                  <a:pt x="98711" y="82058"/>
                </a:cubicBezTo>
                <a:cubicBezTo>
                  <a:pt x="98404" y="82203"/>
                  <a:pt x="98090" y="82282"/>
                  <a:pt x="97772" y="82295"/>
                </a:cubicBezTo>
                <a:lnTo>
                  <a:pt x="97603" y="82338"/>
                </a:lnTo>
                <a:lnTo>
                  <a:pt x="97603" y="82325"/>
                </a:lnTo>
                <a:lnTo>
                  <a:pt x="97598" y="82326"/>
                </a:lnTo>
                <a:cubicBezTo>
                  <a:pt x="97593" y="82226"/>
                  <a:pt x="97592" y="82126"/>
                  <a:pt x="97592" y="82026"/>
                </a:cubicBezTo>
                <a:cubicBezTo>
                  <a:pt x="97592" y="81877"/>
                  <a:pt x="97593" y="81728"/>
                  <a:pt x="97606" y="81580"/>
                </a:cubicBezTo>
                <a:cubicBezTo>
                  <a:pt x="97605" y="80758"/>
                  <a:pt x="97630" y="79947"/>
                  <a:pt x="97679" y="79153"/>
                </a:cubicBezTo>
                <a:lnTo>
                  <a:pt x="97685" y="78978"/>
                </a:lnTo>
                <a:cubicBezTo>
                  <a:pt x="97686" y="78978"/>
                  <a:pt x="97688" y="78978"/>
                  <a:pt x="97690" y="78976"/>
                </a:cubicBezTo>
                <a:cubicBezTo>
                  <a:pt x="98184" y="69715"/>
                  <a:pt x="100951" y="62345"/>
                  <a:pt x="104483" y="60786"/>
                </a:cubicBezTo>
                <a:lnTo>
                  <a:pt x="104484" y="60756"/>
                </a:lnTo>
                <a:cubicBezTo>
                  <a:pt x="104536" y="60729"/>
                  <a:pt x="104588" y="60705"/>
                  <a:pt x="104643" y="60716"/>
                </a:cubicBezTo>
                <a:cubicBezTo>
                  <a:pt x="104950" y="60570"/>
                  <a:pt x="105264" y="60491"/>
                  <a:pt x="105583" y="60478"/>
                </a:cubicBezTo>
                <a:close/>
                <a:moveTo>
                  <a:pt x="89320" y="60435"/>
                </a:moveTo>
                <a:lnTo>
                  <a:pt x="89488" y="60478"/>
                </a:lnTo>
                <a:cubicBezTo>
                  <a:pt x="89807" y="60491"/>
                  <a:pt x="90121" y="60570"/>
                  <a:pt x="90428" y="60716"/>
                </a:cubicBezTo>
                <a:cubicBezTo>
                  <a:pt x="90483" y="60705"/>
                  <a:pt x="90535" y="60729"/>
                  <a:pt x="90587" y="60756"/>
                </a:cubicBezTo>
                <a:lnTo>
                  <a:pt x="90588" y="60786"/>
                </a:lnTo>
                <a:cubicBezTo>
                  <a:pt x="94120" y="62345"/>
                  <a:pt x="96887" y="69715"/>
                  <a:pt x="97381" y="78976"/>
                </a:cubicBezTo>
                <a:cubicBezTo>
                  <a:pt x="97383" y="78978"/>
                  <a:pt x="97385" y="78978"/>
                  <a:pt x="97386" y="78978"/>
                </a:cubicBezTo>
                <a:lnTo>
                  <a:pt x="97392" y="79153"/>
                </a:lnTo>
                <a:cubicBezTo>
                  <a:pt x="97441" y="79947"/>
                  <a:pt x="97466" y="80758"/>
                  <a:pt x="97465" y="81580"/>
                </a:cubicBezTo>
                <a:cubicBezTo>
                  <a:pt x="97478" y="81728"/>
                  <a:pt x="97479" y="81877"/>
                  <a:pt x="97479" y="82026"/>
                </a:cubicBezTo>
                <a:cubicBezTo>
                  <a:pt x="97479" y="82126"/>
                  <a:pt x="97478" y="82226"/>
                  <a:pt x="97473" y="82326"/>
                </a:cubicBezTo>
                <a:lnTo>
                  <a:pt x="97468" y="82325"/>
                </a:lnTo>
                <a:lnTo>
                  <a:pt x="97468" y="82338"/>
                </a:lnTo>
                <a:lnTo>
                  <a:pt x="97299" y="82295"/>
                </a:lnTo>
                <a:cubicBezTo>
                  <a:pt x="96981" y="82282"/>
                  <a:pt x="96667" y="82203"/>
                  <a:pt x="96360" y="82058"/>
                </a:cubicBezTo>
                <a:cubicBezTo>
                  <a:pt x="96305" y="82069"/>
                  <a:pt x="96253" y="82044"/>
                  <a:pt x="96200" y="82017"/>
                </a:cubicBezTo>
                <a:lnTo>
                  <a:pt x="96199" y="81987"/>
                </a:lnTo>
                <a:cubicBezTo>
                  <a:pt x="92667" y="80428"/>
                  <a:pt x="89901" y="73059"/>
                  <a:pt x="89406" y="63797"/>
                </a:cubicBezTo>
                <a:cubicBezTo>
                  <a:pt x="89405" y="63796"/>
                  <a:pt x="89403" y="63795"/>
                  <a:pt x="89401" y="63795"/>
                </a:cubicBezTo>
                <a:lnTo>
                  <a:pt x="89396" y="63620"/>
                </a:lnTo>
                <a:cubicBezTo>
                  <a:pt x="89346" y="62826"/>
                  <a:pt x="89322" y="62015"/>
                  <a:pt x="89322" y="61193"/>
                </a:cubicBezTo>
                <a:cubicBezTo>
                  <a:pt x="89310" y="61045"/>
                  <a:pt x="89309" y="60896"/>
                  <a:pt x="89309" y="60747"/>
                </a:cubicBezTo>
                <a:lnTo>
                  <a:pt x="89315" y="60447"/>
                </a:lnTo>
                <a:lnTo>
                  <a:pt x="89320" y="60448"/>
                </a:lnTo>
                <a:close/>
                <a:moveTo>
                  <a:pt x="89096" y="60435"/>
                </a:moveTo>
                <a:lnTo>
                  <a:pt x="89096" y="60448"/>
                </a:lnTo>
                <a:lnTo>
                  <a:pt x="89101" y="60447"/>
                </a:lnTo>
                <a:lnTo>
                  <a:pt x="89107" y="60747"/>
                </a:lnTo>
                <a:cubicBezTo>
                  <a:pt x="89107" y="60896"/>
                  <a:pt x="89106" y="61045"/>
                  <a:pt x="89094" y="61193"/>
                </a:cubicBezTo>
                <a:cubicBezTo>
                  <a:pt x="89094" y="62015"/>
                  <a:pt x="89070" y="62826"/>
                  <a:pt x="89020" y="63620"/>
                </a:cubicBezTo>
                <a:lnTo>
                  <a:pt x="89015" y="63795"/>
                </a:lnTo>
                <a:cubicBezTo>
                  <a:pt x="89013" y="63795"/>
                  <a:pt x="89011" y="63796"/>
                  <a:pt x="89010" y="63797"/>
                </a:cubicBezTo>
                <a:cubicBezTo>
                  <a:pt x="88515" y="73059"/>
                  <a:pt x="85749" y="80428"/>
                  <a:pt x="82217" y="81987"/>
                </a:cubicBezTo>
                <a:lnTo>
                  <a:pt x="82216" y="82017"/>
                </a:lnTo>
                <a:cubicBezTo>
                  <a:pt x="82163" y="82044"/>
                  <a:pt x="82111" y="82069"/>
                  <a:pt x="82056" y="82058"/>
                </a:cubicBezTo>
                <a:cubicBezTo>
                  <a:pt x="81749" y="82203"/>
                  <a:pt x="81435" y="82282"/>
                  <a:pt x="81117" y="82295"/>
                </a:cubicBezTo>
                <a:lnTo>
                  <a:pt x="80948" y="82338"/>
                </a:lnTo>
                <a:lnTo>
                  <a:pt x="80948" y="82325"/>
                </a:lnTo>
                <a:lnTo>
                  <a:pt x="80943" y="82326"/>
                </a:lnTo>
                <a:cubicBezTo>
                  <a:pt x="80938" y="82226"/>
                  <a:pt x="80937" y="82126"/>
                  <a:pt x="80937" y="82026"/>
                </a:cubicBezTo>
                <a:cubicBezTo>
                  <a:pt x="80937" y="81877"/>
                  <a:pt x="80938" y="81728"/>
                  <a:pt x="80951" y="81580"/>
                </a:cubicBezTo>
                <a:cubicBezTo>
                  <a:pt x="80950" y="80758"/>
                  <a:pt x="80975" y="79947"/>
                  <a:pt x="81024" y="79153"/>
                </a:cubicBezTo>
                <a:lnTo>
                  <a:pt x="81030" y="78978"/>
                </a:lnTo>
                <a:cubicBezTo>
                  <a:pt x="81031" y="78978"/>
                  <a:pt x="81033" y="78978"/>
                  <a:pt x="81035" y="78976"/>
                </a:cubicBezTo>
                <a:cubicBezTo>
                  <a:pt x="81529" y="69715"/>
                  <a:pt x="84296" y="62345"/>
                  <a:pt x="87828" y="60786"/>
                </a:cubicBezTo>
                <a:lnTo>
                  <a:pt x="87829" y="60756"/>
                </a:lnTo>
                <a:cubicBezTo>
                  <a:pt x="87881" y="60729"/>
                  <a:pt x="87933" y="60705"/>
                  <a:pt x="87988" y="60716"/>
                </a:cubicBezTo>
                <a:cubicBezTo>
                  <a:pt x="88295" y="60570"/>
                  <a:pt x="88609" y="60491"/>
                  <a:pt x="88928" y="60478"/>
                </a:cubicBezTo>
                <a:close/>
                <a:moveTo>
                  <a:pt x="72665" y="60435"/>
                </a:moveTo>
                <a:lnTo>
                  <a:pt x="72833" y="60478"/>
                </a:lnTo>
                <a:cubicBezTo>
                  <a:pt x="73152" y="60491"/>
                  <a:pt x="73466" y="60570"/>
                  <a:pt x="73773" y="60716"/>
                </a:cubicBezTo>
                <a:cubicBezTo>
                  <a:pt x="73828" y="60705"/>
                  <a:pt x="73880" y="60729"/>
                  <a:pt x="73932" y="60756"/>
                </a:cubicBezTo>
                <a:lnTo>
                  <a:pt x="73933" y="60786"/>
                </a:lnTo>
                <a:cubicBezTo>
                  <a:pt x="77465" y="62345"/>
                  <a:pt x="80232" y="69715"/>
                  <a:pt x="80726" y="78976"/>
                </a:cubicBezTo>
                <a:cubicBezTo>
                  <a:pt x="80728" y="78978"/>
                  <a:pt x="80730" y="78978"/>
                  <a:pt x="80731" y="78978"/>
                </a:cubicBezTo>
                <a:lnTo>
                  <a:pt x="80737" y="79153"/>
                </a:lnTo>
                <a:cubicBezTo>
                  <a:pt x="80786" y="79947"/>
                  <a:pt x="80811" y="80758"/>
                  <a:pt x="80810" y="81580"/>
                </a:cubicBezTo>
                <a:cubicBezTo>
                  <a:pt x="80823" y="81728"/>
                  <a:pt x="80824" y="81877"/>
                  <a:pt x="80824" y="82026"/>
                </a:cubicBezTo>
                <a:cubicBezTo>
                  <a:pt x="80824" y="82126"/>
                  <a:pt x="80823" y="82226"/>
                  <a:pt x="80818" y="82326"/>
                </a:cubicBezTo>
                <a:lnTo>
                  <a:pt x="80813" y="82325"/>
                </a:lnTo>
                <a:lnTo>
                  <a:pt x="80813" y="82338"/>
                </a:lnTo>
                <a:lnTo>
                  <a:pt x="80644" y="82295"/>
                </a:lnTo>
                <a:cubicBezTo>
                  <a:pt x="80326" y="82282"/>
                  <a:pt x="80012" y="82203"/>
                  <a:pt x="79705" y="82058"/>
                </a:cubicBezTo>
                <a:cubicBezTo>
                  <a:pt x="79650" y="82069"/>
                  <a:pt x="79598" y="82044"/>
                  <a:pt x="79545" y="82017"/>
                </a:cubicBezTo>
                <a:lnTo>
                  <a:pt x="79544" y="81987"/>
                </a:lnTo>
                <a:cubicBezTo>
                  <a:pt x="76012" y="80428"/>
                  <a:pt x="73246" y="73059"/>
                  <a:pt x="72751" y="63797"/>
                </a:cubicBezTo>
                <a:cubicBezTo>
                  <a:pt x="72750" y="63796"/>
                  <a:pt x="72748" y="63795"/>
                  <a:pt x="72746" y="63795"/>
                </a:cubicBezTo>
                <a:lnTo>
                  <a:pt x="72741" y="63620"/>
                </a:lnTo>
                <a:cubicBezTo>
                  <a:pt x="72691" y="62826"/>
                  <a:pt x="72667" y="62015"/>
                  <a:pt x="72667" y="61193"/>
                </a:cubicBezTo>
                <a:cubicBezTo>
                  <a:pt x="72655" y="61045"/>
                  <a:pt x="72654" y="60896"/>
                  <a:pt x="72654" y="60747"/>
                </a:cubicBezTo>
                <a:lnTo>
                  <a:pt x="72660" y="60447"/>
                </a:lnTo>
                <a:lnTo>
                  <a:pt x="72665" y="60448"/>
                </a:lnTo>
                <a:close/>
                <a:moveTo>
                  <a:pt x="72441" y="60435"/>
                </a:moveTo>
                <a:lnTo>
                  <a:pt x="72441" y="60448"/>
                </a:lnTo>
                <a:lnTo>
                  <a:pt x="72446" y="60447"/>
                </a:lnTo>
                <a:lnTo>
                  <a:pt x="72452" y="60747"/>
                </a:lnTo>
                <a:cubicBezTo>
                  <a:pt x="72452" y="60896"/>
                  <a:pt x="72451" y="61045"/>
                  <a:pt x="72439" y="61193"/>
                </a:cubicBezTo>
                <a:cubicBezTo>
                  <a:pt x="72439" y="62015"/>
                  <a:pt x="72415" y="62826"/>
                  <a:pt x="72365" y="63620"/>
                </a:cubicBezTo>
                <a:lnTo>
                  <a:pt x="72360" y="63795"/>
                </a:lnTo>
                <a:cubicBezTo>
                  <a:pt x="72358" y="63795"/>
                  <a:pt x="72356" y="63796"/>
                  <a:pt x="72355" y="63797"/>
                </a:cubicBezTo>
                <a:cubicBezTo>
                  <a:pt x="71860" y="73059"/>
                  <a:pt x="69094" y="80428"/>
                  <a:pt x="65562" y="81987"/>
                </a:cubicBezTo>
                <a:lnTo>
                  <a:pt x="65561" y="82017"/>
                </a:lnTo>
                <a:cubicBezTo>
                  <a:pt x="65508" y="82044"/>
                  <a:pt x="65456" y="82069"/>
                  <a:pt x="65401" y="82058"/>
                </a:cubicBezTo>
                <a:cubicBezTo>
                  <a:pt x="65094" y="82203"/>
                  <a:pt x="64780" y="82282"/>
                  <a:pt x="64462" y="82295"/>
                </a:cubicBezTo>
                <a:lnTo>
                  <a:pt x="64293" y="82338"/>
                </a:lnTo>
                <a:lnTo>
                  <a:pt x="64293" y="82325"/>
                </a:lnTo>
                <a:lnTo>
                  <a:pt x="64288" y="82326"/>
                </a:lnTo>
                <a:cubicBezTo>
                  <a:pt x="64283" y="82226"/>
                  <a:pt x="64282" y="82126"/>
                  <a:pt x="64282" y="82026"/>
                </a:cubicBezTo>
                <a:cubicBezTo>
                  <a:pt x="64282" y="81877"/>
                  <a:pt x="64283" y="81728"/>
                  <a:pt x="64296" y="81580"/>
                </a:cubicBezTo>
                <a:cubicBezTo>
                  <a:pt x="64295" y="80758"/>
                  <a:pt x="64319" y="79947"/>
                  <a:pt x="64369" y="79153"/>
                </a:cubicBezTo>
                <a:lnTo>
                  <a:pt x="64375" y="78978"/>
                </a:lnTo>
                <a:cubicBezTo>
                  <a:pt x="64376" y="78978"/>
                  <a:pt x="64378" y="78978"/>
                  <a:pt x="64380" y="78976"/>
                </a:cubicBezTo>
                <a:cubicBezTo>
                  <a:pt x="64874" y="69715"/>
                  <a:pt x="67641" y="62345"/>
                  <a:pt x="71173" y="60786"/>
                </a:cubicBezTo>
                <a:lnTo>
                  <a:pt x="71174" y="60756"/>
                </a:lnTo>
                <a:cubicBezTo>
                  <a:pt x="71226" y="60729"/>
                  <a:pt x="71278" y="60705"/>
                  <a:pt x="71333" y="60716"/>
                </a:cubicBezTo>
                <a:cubicBezTo>
                  <a:pt x="71640" y="60570"/>
                  <a:pt x="71954" y="60491"/>
                  <a:pt x="72273" y="60478"/>
                </a:cubicBezTo>
                <a:close/>
                <a:moveTo>
                  <a:pt x="56010" y="60435"/>
                </a:moveTo>
                <a:lnTo>
                  <a:pt x="56178" y="60478"/>
                </a:lnTo>
                <a:cubicBezTo>
                  <a:pt x="56497" y="60491"/>
                  <a:pt x="56811" y="60570"/>
                  <a:pt x="57118" y="60716"/>
                </a:cubicBezTo>
                <a:cubicBezTo>
                  <a:pt x="57173" y="60705"/>
                  <a:pt x="57225" y="60729"/>
                  <a:pt x="57277" y="60756"/>
                </a:cubicBezTo>
                <a:lnTo>
                  <a:pt x="57278" y="60786"/>
                </a:lnTo>
                <a:cubicBezTo>
                  <a:pt x="60810" y="62345"/>
                  <a:pt x="63577" y="69715"/>
                  <a:pt x="64071" y="78976"/>
                </a:cubicBezTo>
                <a:cubicBezTo>
                  <a:pt x="64073" y="78978"/>
                  <a:pt x="64075" y="78978"/>
                  <a:pt x="64076" y="78978"/>
                </a:cubicBezTo>
                <a:lnTo>
                  <a:pt x="64082" y="79153"/>
                </a:lnTo>
                <a:cubicBezTo>
                  <a:pt x="64131" y="79947"/>
                  <a:pt x="64156" y="80758"/>
                  <a:pt x="64155" y="81580"/>
                </a:cubicBezTo>
                <a:cubicBezTo>
                  <a:pt x="64168" y="81728"/>
                  <a:pt x="64169" y="81877"/>
                  <a:pt x="64169" y="82026"/>
                </a:cubicBezTo>
                <a:cubicBezTo>
                  <a:pt x="64169" y="82126"/>
                  <a:pt x="64168" y="82226"/>
                  <a:pt x="64163" y="82326"/>
                </a:cubicBezTo>
                <a:lnTo>
                  <a:pt x="64158" y="82325"/>
                </a:lnTo>
                <a:lnTo>
                  <a:pt x="64158" y="82338"/>
                </a:lnTo>
                <a:lnTo>
                  <a:pt x="63989" y="82295"/>
                </a:lnTo>
                <a:cubicBezTo>
                  <a:pt x="63670" y="82282"/>
                  <a:pt x="63357" y="82203"/>
                  <a:pt x="63050" y="82058"/>
                </a:cubicBezTo>
                <a:cubicBezTo>
                  <a:pt x="62995" y="82069"/>
                  <a:pt x="62943" y="82044"/>
                  <a:pt x="62890" y="82017"/>
                </a:cubicBezTo>
                <a:lnTo>
                  <a:pt x="62889" y="81987"/>
                </a:lnTo>
                <a:cubicBezTo>
                  <a:pt x="59357" y="80428"/>
                  <a:pt x="56591" y="73059"/>
                  <a:pt x="56096" y="63797"/>
                </a:cubicBezTo>
                <a:cubicBezTo>
                  <a:pt x="56095" y="63796"/>
                  <a:pt x="56093" y="63795"/>
                  <a:pt x="56091" y="63795"/>
                </a:cubicBezTo>
                <a:lnTo>
                  <a:pt x="56086" y="63620"/>
                </a:lnTo>
                <a:cubicBezTo>
                  <a:pt x="56036" y="62826"/>
                  <a:pt x="56012" y="62015"/>
                  <a:pt x="56012" y="61193"/>
                </a:cubicBezTo>
                <a:cubicBezTo>
                  <a:pt x="55999" y="61045"/>
                  <a:pt x="55999" y="60896"/>
                  <a:pt x="55999" y="60747"/>
                </a:cubicBezTo>
                <a:lnTo>
                  <a:pt x="56005" y="60447"/>
                </a:lnTo>
                <a:lnTo>
                  <a:pt x="56010" y="60448"/>
                </a:lnTo>
                <a:close/>
                <a:moveTo>
                  <a:pt x="55786" y="60435"/>
                </a:moveTo>
                <a:lnTo>
                  <a:pt x="55786" y="60448"/>
                </a:lnTo>
                <a:lnTo>
                  <a:pt x="55791" y="60447"/>
                </a:lnTo>
                <a:lnTo>
                  <a:pt x="55797" y="60747"/>
                </a:lnTo>
                <a:cubicBezTo>
                  <a:pt x="55797" y="60896"/>
                  <a:pt x="55796" y="61045"/>
                  <a:pt x="55783" y="61193"/>
                </a:cubicBezTo>
                <a:cubicBezTo>
                  <a:pt x="55784" y="62015"/>
                  <a:pt x="55760" y="62826"/>
                  <a:pt x="55710" y="63620"/>
                </a:cubicBezTo>
                <a:lnTo>
                  <a:pt x="55705" y="63795"/>
                </a:lnTo>
                <a:cubicBezTo>
                  <a:pt x="55703" y="63795"/>
                  <a:pt x="55701" y="63796"/>
                  <a:pt x="55700" y="63797"/>
                </a:cubicBezTo>
                <a:cubicBezTo>
                  <a:pt x="55205" y="73059"/>
                  <a:pt x="52439" y="80428"/>
                  <a:pt x="48907" y="81987"/>
                </a:cubicBezTo>
                <a:lnTo>
                  <a:pt x="48906" y="82017"/>
                </a:lnTo>
                <a:cubicBezTo>
                  <a:pt x="48853" y="82044"/>
                  <a:pt x="48801" y="82069"/>
                  <a:pt x="48746" y="82058"/>
                </a:cubicBezTo>
                <a:cubicBezTo>
                  <a:pt x="48439" y="82203"/>
                  <a:pt x="48125" y="82282"/>
                  <a:pt x="47807" y="82295"/>
                </a:cubicBezTo>
                <a:lnTo>
                  <a:pt x="47638" y="82338"/>
                </a:lnTo>
                <a:lnTo>
                  <a:pt x="47638" y="82325"/>
                </a:lnTo>
                <a:lnTo>
                  <a:pt x="47633" y="82326"/>
                </a:lnTo>
                <a:cubicBezTo>
                  <a:pt x="47628" y="82226"/>
                  <a:pt x="47627" y="82126"/>
                  <a:pt x="47627" y="82026"/>
                </a:cubicBezTo>
                <a:cubicBezTo>
                  <a:pt x="47627" y="81877"/>
                  <a:pt x="47628" y="81728"/>
                  <a:pt x="47641" y="81580"/>
                </a:cubicBezTo>
                <a:cubicBezTo>
                  <a:pt x="47640" y="80758"/>
                  <a:pt x="47664" y="79947"/>
                  <a:pt x="47714" y="79153"/>
                </a:cubicBezTo>
                <a:lnTo>
                  <a:pt x="47720" y="78978"/>
                </a:lnTo>
                <a:cubicBezTo>
                  <a:pt x="47721" y="78978"/>
                  <a:pt x="47723" y="78978"/>
                  <a:pt x="47725" y="78976"/>
                </a:cubicBezTo>
                <a:cubicBezTo>
                  <a:pt x="48219" y="69715"/>
                  <a:pt x="50985" y="62345"/>
                  <a:pt x="54517" y="60786"/>
                </a:cubicBezTo>
                <a:lnTo>
                  <a:pt x="54519" y="60756"/>
                </a:lnTo>
                <a:cubicBezTo>
                  <a:pt x="54571" y="60729"/>
                  <a:pt x="54623" y="60705"/>
                  <a:pt x="54678" y="60716"/>
                </a:cubicBezTo>
                <a:cubicBezTo>
                  <a:pt x="54985" y="60570"/>
                  <a:pt x="55299" y="60491"/>
                  <a:pt x="55618" y="60478"/>
                </a:cubicBezTo>
                <a:close/>
                <a:moveTo>
                  <a:pt x="39355" y="60435"/>
                </a:moveTo>
                <a:lnTo>
                  <a:pt x="39523" y="60478"/>
                </a:lnTo>
                <a:cubicBezTo>
                  <a:pt x="39842" y="60491"/>
                  <a:pt x="40156" y="60570"/>
                  <a:pt x="40463" y="60716"/>
                </a:cubicBezTo>
                <a:cubicBezTo>
                  <a:pt x="40518" y="60705"/>
                  <a:pt x="40570" y="60729"/>
                  <a:pt x="40622" y="60756"/>
                </a:cubicBezTo>
                <a:lnTo>
                  <a:pt x="40623" y="60786"/>
                </a:lnTo>
                <a:cubicBezTo>
                  <a:pt x="44155" y="62345"/>
                  <a:pt x="46921" y="69715"/>
                  <a:pt x="47416" y="78976"/>
                </a:cubicBezTo>
                <a:cubicBezTo>
                  <a:pt x="47418" y="78978"/>
                  <a:pt x="47420" y="78978"/>
                  <a:pt x="47421" y="78978"/>
                </a:cubicBezTo>
                <a:lnTo>
                  <a:pt x="47427" y="79153"/>
                </a:lnTo>
                <a:cubicBezTo>
                  <a:pt x="47476" y="79947"/>
                  <a:pt x="47500" y="80758"/>
                  <a:pt x="47500" y="81580"/>
                </a:cubicBezTo>
                <a:cubicBezTo>
                  <a:pt x="47513" y="81728"/>
                  <a:pt x="47514" y="81877"/>
                  <a:pt x="47514" y="82026"/>
                </a:cubicBezTo>
                <a:cubicBezTo>
                  <a:pt x="47514" y="82126"/>
                  <a:pt x="47513" y="82226"/>
                  <a:pt x="47508" y="82326"/>
                </a:cubicBezTo>
                <a:lnTo>
                  <a:pt x="47503" y="82325"/>
                </a:lnTo>
                <a:lnTo>
                  <a:pt x="47503" y="82338"/>
                </a:lnTo>
                <a:lnTo>
                  <a:pt x="47334" y="82295"/>
                </a:lnTo>
                <a:cubicBezTo>
                  <a:pt x="47015" y="82282"/>
                  <a:pt x="46702" y="82203"/>
                  <a:pt x="46395" y="82058"/>
                </a:cubicBezTo>
                <a:cubicBezTo>
                  <a:pt x="46340" y="82069"/>
                  <a:pt x="46288" y="82044"/>
                  <a:pt x="46235" y="82017"/>
                </a:cubicBezTo>
                <a:lnTo>
                  <a:pt x="46234" y="81987"/>
                </a:lnTo>
                <a:cubicBezTo>
                  <a:pt x="42702" y="80428"/>
                  <a:pt x="39936" y="73059"/>
                  <a:pt x="39441" y="63797"/>
                </a:cubicBezTo>
                <a:cubicBezTo>
                  <a:pt x="39439" y="63796"/>
                  <a:pt x="39438" y="63795"/>
                  <a:pt x="39436" y="63795"/>
                </a:cubicBezTo>
                <a:lnTo>
                  <a:pt x="39431" y="63620"/>
                </a:lnTo>
                <a:cubicBezTo>
                  <a:pt x="39381" y="62826"/>
                  <a:pt x="39357" y="62015"/>
                  <a:pt x="39357" y="61193"/>
                </a:cubicBezTo>
                <a:cubicBezTo>
                  <a:pt x="39344" y="61045"/>
                  <a:pt x="39344" y="60896"/>
                  <a:pt x="39344" y="60747"/>
                </a:cubicBezTo>
                <a:lnTo>
                  <a:pt x="39350" y="60447"/>
                </a:lnTo>
                <a:lnTo>
                  <a:pt x="39355" y="60448"/>
                </a:lnTo>
                <a:close/>
                <a:moveTo>
                  <a:pt x="39131" y="60435"/>
                </a:moveTo>
                <a:lnTo>
                  <a:pt x="39131" y="60448"/>
                </a:lnTo>
                <a:lnTo>
                  <a:pt x="39136" y="60447"/>
                </a:lnTo>
                <a:lnTo>
                  <a:pt x="39142" y="60747"/>
                </a:lnTo>
                <a:cubicBezTo>
                  <a:pt x="39142" y="60896"/>
                  <a:pt x="39141" y="61045"/>
                  <a:pt x="39128" y="61193"/>
                </a:cubicBezTo>
                <a:cubicBezTo>
                  <a:pt x="39129" y="62015"/>
                  <a:pt x="39105" y="62826"/>
                  <a:pt x="39055" y="63620"/>
                </a:cubicBezTo>
                <a:lnTo>
                  <a:pt x="39050" y="63795"/>
                </a:lnTo>
                <a:cubicBezTo>
                  <a:pt x="39048" y="63795"/>
                  <a:pt x="39046" y="63796"/>
                  <a:pt x="39045" y="63797"/>
                </a:cubicBezTo>
                <a:cubicBezTo>
                  <a:pt x="38550" y="73059"/>
                  <a:pt x="35784" y="80428"/>
                  <a:pt x="32252" y="81987"/>
                </a:cubicBezTo>
                <a:lnTo>
                  <a:pt x="32251" y="82017"/>
                </a:lnTo>
                <a:cubicBezTo>
                  <a:pt x="32198" y="82044"/>
                  <a:pt x="32146" y="82069"/>
                  <a:pt x="32091" y="82058"/>
                </a:cubicBezTo>
                <a:cubicBezTo>
                  <a:pt x="31784" y="82203"/>
                  <a:pt x="31470" y="82282"/>
                  <a:pt x="31152" y="82295"/>
                </a:cubicBezTo>
                <a:lnTo>
                  <a:pt x="30983" y="82338"/>
                </a:lnTo>
                <a:lnTo>
                  <a:pt x="30983" y="82325"/>
                </a:lnTo>
                <a:lnTo>
                  <a:pt x="30978" y="82326"/>
                </a:lnTo>
                <a:cubicBezTo>
                  <a:pt x="30972" y="82226"/>
                  <a:pt x="30972" y="82126"/>
                  <a:pt x="30972" y="82026"/>
                </a:cubicBezTo>
                <a:cubicBezTo>
                  <a:pt x="30972" y="81877"/>
                  <a:pt x="30973" y="81728"/>
                  <a:pt x="30986" y="81580"/>
                </a:cubicBezTo>
                <a:cubicBezTo>
                  <a:pt x="30985" y="80758"/>
                  <a:pt x="31009" y="79947"/>
                  <a:pt x="31059" y="79153"/>
                </a:cubicBezTo>
                <a:lnTo>
                  <a:pt x="31065" y="78978"/>
                </a:lnTo>
                <a:cubicBezTo>
                  <a:pt x="31066" y="78978"/>
                  <a:pt x="31068" y="78978"/>
                  <a:pt x="31069" y="78976"/>
                </a:cubicBezTo>
                <a:cubicBezTo>
                  <a:pt x="31564" y="69715"/>
                  <a:pt x="34330" y="62345"/>
                  <a:pt x="37862" y="60786"/>
                </a:cubicBezTo>
                <a:lnTo>
                  <a:pt x="37864" y="60756"/>
                </a:lnTo>
                <a:cubicBezTo>
                  <a:pt x="37916" y="60729"/>
                  <a:pt x="37968" y="60705"/>
                  <a:pt x="38023" y="60716"/>
                </a:cubicBezTo>
                <a:cubicBezTo>
                  <a:pt x="38330" y="60570"/>
                  <a:pt x="38644" y="60491"/>
                  <a:pt x="38963" y="60478"/>
                </a:cubicBezTo>
                <a:close/>
                <a:moveTo>
                  <a:pt x="22700" y="60435"/>
                </a:moveTo>
                <a:lnTo>
                  <a:pt x="22868" y="60478"/>
                </a:lnTo>
                <a:cubicBezTo>
                  <a:pt x="23187" y="60491"/>
                  <a:pt x="23501" y="60570"/>
                  <a:pt x="23808" y="60716"/>
                </a:cubicBezTo>
                <a:cubicBezTo>
                  <a:pt x="23862" y="60705"/>
                  <a:pt x="23915" y="60729"/>
                  <a:pt x="23967" y="60756"/>
                </a:cubicBezTo>
                <a:lnTo>
                  <a:pt x="23968" y="60786"/>
                </a:lnTo>
                <a:cubicBezTo>
                  <a:pt x="27500" y="62345"/>
                  <a:pt x="30266" y="69715"/>
                  <a:pt x="30761" y="78976"/>
                </a:cubicBezTo>
                <a:cubicBezTo>
                  <a:pt x="30763" y="78978"/>
                  <a:pt x="30765" y="78978"/>
                  <a:pt x="30766" y="78978"/>
                </a:cubicBezTo>
                <a:lnTo>
                  <a:pt x="30772" y="79153"/>
                </a:lnTo>
                <a:cubicBezTo>
                  <a:pt x="30821" y="79947"/>
                  <a:pt x="30845" y="80758"/>
                  <a:pt x="30845" y="81580"/>
                </a:cubicBezTo>
                <a:cubicBezTo>
                  <a:pt x="30858" y="81728"/>
                  <a:pt x="30859" y="81877"/>
                  <a:pt x="30859" y="82026"/>
                </a:cubicBezTo>
                <a:cubicBezTo>
                  <a:pt x="30859" y="82126"/>
                  <a:pt x="30858" y="82226"/>
                  <a:pt x="30853" y="82326"/>
                </a:cubicBezTo>
                <a:lnTo>
                  <a:pt x="30848" y="82325"/>
                </a:lnTo>
                <a:lnTo>
                  <a:pt x="30848" y="82338"/>
                </a:lnTo>
                <a:lnTo>
                  <a:pt x="30679" y="82295"/>
                </a:lnTo>
                <a:cubicBezTo>
                  <a:pt x="30360" y="82282"/>
                  <a:pt x="30047" y="82203"/>
                  <a:pt x="29740" y="82058"/>
                </a:cubicBezTo>
                <a:cubicBezTo>
                  <a:pt x="29685" y="82069"/>
                  <a:pt x="29632" y="82044"/>
                  <a:pt x="29580" y="82017"/>
                </a:cubicBezTo>
                <a:lnTo>
                  <a:pt x="29579" y="81987"/>
                </a:lnTo>
                <a:cubicBezTo>
                  <a:pt x="26047" y="80428"/>
                  <a:pt x="23281" y="73059"/>
                  <a:pt x="22786" y="63797"/>
                </a:cubicBezTo>
                <a:cubicBezTo>
                  <a:pt x="22784" y="63796"/>
                  <a:pt x="22783" y="63795"/>
                  <a:pt x="22781" y="63795"/>
                </a:cubicBezTo>
                <a:lnTo>
                  <a:pt x="22776" y="63620"/>
                </a:lnTo>
                <a:cubicBezTo>
                  <a:pt x="22726" y="62826"/>
                  <a:pt x="22702" y="62015"/>
                  <a:pt x="22702" y="61193"/>
                </a:cubicBezTo>
                <a:cubicBezTo>
                  <a:pt x="22689" y="61045"/>
                  <a:pt x="22689" y="60896"/>
                  <a:pt x="22689" y="60747"/>
                </a:cubicBezTo>
                <a:lnTo>
                  <a:pt x="22695" y="60447"/>
                </a:lnTo>
                <a:lnTo>
                  <a:pt x="22700" y="60448"/>
                </a:lnTo>
                <a:close/>
                <a:moveTo>
                  <a:pt x="22476" y="60435"/>
                </a:moveTo>
                <a:lnTo>
                  <a:pt x="22476" y="60448"/>
                </a:lnTo>
                <a:lnTo>
                  <a:pt x="22481" y="60447"/>
                </a:lnTo>
                <a:lnTo>
                  <a:pt x="22487" y="60747"/>
                </a:lnTo>
                <a:cubicBezTo>
                  <a:pt x="22487" y="60896"/>
                  <a:pt x="22486" y="61045"/>
                  <a:pt x="22473" y="61193"/>
                </a:cubicBezTo>
                <a:cubicBezTo>
                  <a:pt x="22474" y="62015"/>
                  <a:pt x="22450" y="62826"/>
                  <a:pt x="22400" y="63620"/>
                </a:cubicBezTo>
                <a:lnTo>
                  <a:pt x="22395" y="63795"/>
                </a:lnTo>
                <a:cubicBezTo>
                  <a:pt x="22393" y="63795"/>
                  <a:pt x="22391" y="63796"/>
                  <a:pt x="22390" y="63797"/>
                </a:cubicBezTo>
                <a:cubicBezTo>
                  <a:pt x="21895" y="73059"/>
                  <a:pt x="19129" y="80428"/>
                  <a:pt x="15597" y="81987"/>
                </a:cubicBezTo>
                <a:lnTo>
                  <a:pt x="15596" y="82017"/>
                </a:lnTo>
                <a:cubicBezTo>
                  <a:pt x="15543" y="82044"/>
                  <a:pt x="15491" y="82069"/>
                  <a:pt x="15436" y="82058"/>
                </a:cubicBezTo>
                <a:cubicBezTo>
                  <a:pt x="15129" y="82203"/>
                  <a:pt x="14815" y="82282"/>
                  <a:pt x="14497" y="82295"/>
                </a:cubicBezTo>
                <a:lnTo>
                  <a:pt x="14328" y="82338"/>
                </a:lnTo>
                <a:lnTo>
                  <a:pt x="14328" y="82325"/>
                </a:lnTo>
                <a:lnTo>
                  <a:pt x="14323" y="82326"/>
                </a:lnTo>
                <a:cubicBezTo>
                  <a:pt x="14317" y="82226"/>
                  <a:pt x="14317" y="82126"/>
                  <a:pt x="14317" y="82026"/>
                </a:cubicBezTo>
                <a:cubicBezTo>
                  <a:pt x="14317" y="81877"/>
                  <a:pt x="14318" y="81728"/>
                  <a:pt x="14331" y="81580"/>
                </a:cubicBezTo>
                <a:cubicBezTo>
                  <a:pt x="14330" y="80758"/>
                  <a:pt x="14354" y="79947"/>
                  <a:pt x="14404" y="79153"/>
                </a:cubicBezTo>
                <a:lnTo>
                  <a:pt x="14409" y="78978"/>
                </a:lnTo>
                <a:cubicBezTo>
                  <a:pt x="14411" y="78978"/>
                  <a:pt x="14413" y="78978"/>
                  <a:pt x="14414" y="78976"/>
                </a:cubicBezTo>
                <a:cubicBezTo>
                  <a:pt x="14909" y="69715"/>
                  <a:pt x="17675" y="62345"/>
                  <a:pt x="21207" y="60786"/>
                </a:cubicBezTo>
                <a:lnTo>
                  <a:pt x="21209" y="60756"/>
                </a:lnTo>
                <a:cubicBezTo>
                  <a:pt x="21261" y="60729"/>
                  <a:pt x="21313" y="60705"/>
                  <a:pt x="21368" y="60716"/>
                </a:cubicBezTo>
                <a:cubicBezTo>
                  <a:pt x="21675" y="60570"/>
                  <a:pt x="21989" y="60491"/>
                  <a:pt x="22308" y="60478"/>
                </a:cubicBezTo>
                <a:close/>
                <a:moveTo>
                  <a:pt x="6045" y="60435"/>
                </a:moveTo>
                <a:lnTo>
                  <a:pt x="6213" y="60478"/>
                </a:lnTo>
                <a:cubicBezTo>
                  <a:pt x="6532" y="60491"/>
                  <a:pt x="6846" y="60570"/>
                  <a:pt x="7153" y="60716"/>
                </a:cubicBezTo>
                <a:cubicBezTo>
                  <a:pt x="7207" y="60705"/>
                  <a:pt x="7260" y="60729"/>
                  <a:pt x="7312" y="60756"/>
                </a:cubicBezTo>
                <a:lnTo>
                  <a:pt x="7313" y="60786"/>
                </a:lnTo>
                <a:cubicBezTo>
                  <a:pt x="10845" y="62345"/>
                  <a:pt x="13611" y="69715"/>
                  <a:pt x="14106" y="78976"/>
                </a:cubicBezTo>
                <a:cubicBezTo>
                  <a:pt x="14108" y="78978"/>
                  <a:pt x="14110" y="78978"/>
                  <a:pt x="14111" y="78978"/>
                </a:cubicBezTo>
                <a:lnTo>
                  <a:pt x="14117" y="79153"/>
                </a:lnTo>
                <a:cubicBezTo>
                  <a:pt x="14166" y="79947"/>
                  <a:pt x="14190" y="80758"/>
                  <a:pt x="14190" y="81580"/>
                </a:cubicBezTo>
                <a:cubicBezTo>
                  <a:pt x="14203" y="81728"/>
                  <a:pt x="14204" y="81877"/>
                  <a:pt x="14204" y="82026"/>
                </a:cubicBezTo>
                <a:cubicBezTo>
                  <a:pt x="14204" y="82126"/>
                  <a:pt x="14203" y="82226"/>
                  <a:pt x="14198" y="82326"/>
                </a:cubicBezTo>
                <a:lnTo>
                  <a:pt x="14193" y="82325"/>
                </a:lnTo>
                <a:lnTo>
                  <a:pt x="14193" y="82338"/>
                </a:lnTo>
                <a:lnTo>
                  <a:pt x="14024" y="82295"/>
                </a:lnTo>
                <a:cubicBezTo>
                  <a:pt x="13705" y="82282"/>
                  <a:pt x="13392" y="82203"/>
                  <a:pt x="13085" y="82058"/>
                </a:cubicBezTo>
                <a:cubicBezTo>
                  <a:pt x="13030" y="82069"/>
                  <a:pt x="12977" y="82044"/>
                  <a:pt x="12925" y="82017"/>
                </a:cubicBezTo>
                <a:lnTo>
                  <a:pt x="12924" y="81987"/>
                </a:lnTo>
                <a:cubicBezTo>
                  <a:pt x="9392" y="80428"/>
                  <a:pt x="6626" y="73059"/>
                  <a:pt x="6131" y="63797"/>
                </a:cubicBezTo>
                <a:cubicBezTo>
                  <a:pt x="6129" y="63796"/>
                  <a:pt x="6128" y="63795"/>
                  <a:pt x="6126" y="63795"/>
                </a:cubicBezTo>
                <a:lnTo>
                  <a:pt x="6121" y="63620"/>
                </a:lnTo>
                <a:cubicBezTo>
                  <a:pt x="6071" y="62826"/>
                  <a:pt x="6047" y="62015"/>
                  <a:pt x="6047" y="61193"/>
                </a:cubicBezTo>
                <a:cubicBezTo>
                  <a:pt x="6034" y="61045"/>
                  <a:pt x="6034" y="60896"/>
                  <a:pt x="6034" y="60747"/>
                </a:cubicBezTo>
                <a:lnTo>
                  <a:pt x="6040" y="60447"/>
                </a:lnTo>
                <a:lnTo>
                  <a:pt x="6045" y="60448"/>
                </a:lnTo>
                <a:close/>
                <a:moveTo>
                  <a:pt x="5821" y="60435"/>
                </a:moveTo>
                <a:lnTo>
                  <a:pt x="5821" y="60448"/>
                </a:lnTo>
                <a:lnTo>
                  <a:pt x="5826" y="60447"/>
                </a:lnTo>
                <a:lnTo>
                  <a:pt x="5832" y="60747"/>
                </a:lnTo>
                <a:cubicBezTo>
                  <a:pt x="5832" y="60896"/>
                  <a:pt x="5831" y="61045"/>
                  <a:pt x="5818" y="61193"/>
                </a:cubicBezTo>
                <a:cubicBezTo>
                  <a:pt x="5819" y="62015"/>
                  <a:pt x="5795" y="62826"/>
                  <a:pt x="5745" y="63620"/>
                </a:cubicBezTo>
                <a:lnTo>
                  <a:pt x="5740" y="63795"/>
                </a:lnTo>
                <a:cubicBezTo>
                  <a:pt x="5738" y="63795"/>
                  <a:pt x="5736" y="63796"/>
                  <a:pt x="5735" y="63797"/>
                </a:cubicBezTo>
                <a:cubicBezTo>
                  <a:pt x="5291" y="72107"/>
                  <a:pt x="3018" y="78895"/>
                  <a:pt x="0" y="81288"/>
                </a:cubicBezTo>
                <a:lnTo>
                  <a:pt x="0" y="77815"/>
                </a:lnTo>
                <a:cubicBezTo>
                  <a:pt x="2256" y="75641"/>
                  <a:pt x="3958" y="70512"/>
                  <a:pt x="4421" y="64236"/>
                </a:cubicBezTo>
                <a:cubicBezTo>
                  <a:pt x="2548" y="65309"/>
                  <a:pt x="960" y="68335"/>
                  <a:pt x="0" y="72475"/>
                </a:cubicBezTo>
                <a:lnTo>
                  <a:pt x="0" y="67047"/>
                </a:lnTo>
                <a:cubicBezTo>
                  <a:pt x="1195" y="63821"/>
                  <a:pt x="2777" y="61570"/>
                  <a:pt x="4552" y="60786"/>
                </a:cubicBezTo>
                <a:lnTo>
                  <a:pt x="4554" y="60756"/>
                </a:lnTo>
                <a:cubicBezTo>
                  <a:pt x="4606" y="60729"/>
                  <a:pt x="4658" y="60705"/>
                  <a:pt x="4713" y="60716"/>
                </a:cubicBezTo>
                <a:cubicBezTo>
                  <a:pt x="5020" y="60570"/>
                  <a:pt x="5334" y="60491"/>
                  <a:pt x="5653" y="60478"/>
                </a:cubicBezTo>
                <a:close/>
                <a:moveTo>
                  <a:pt x="112723" y="42206"/>
                </a:moveTo>
                <a:cubicBezTo>
                  <a:pt x="110014" y="43747"/>
                  <a:pt x="107899" y="49340"/>
                  <a:pt x="107375" y="56395"/>
                </a:cubicBezTo>
                <a:cubicBezTo>
                  <a:pt x="110084" y="54855"/>
                  <a:pt x="112198" y="49261"/>
                  <a:pt x="112723" y="42206"/>
                </a:cubicBezTo>
                <a:close/>
                <a:moveTo>
                  <a:pt x="99003" y="42206"/>
                </a:moveTo>
                <a:cubicBezTo>
                  <a:pt x="99528" y="49261"/>
                  <a:pt x="101642" y="54855"/>
                  <a:pt x="104351" y="56395"/>
                </a:cubicBezTo>
                <a:cubicBezTo>
                  <a:pt x="103827" y="49340"/>
                  <a:pt x="101712" y="43747"/>
                  <a:pt x="99003" y="42206"/>
                </a:cubicBezTo>
                <a:close/>
                <a:moveTo>
                  <a:pt x="96068" y="42206"/>
                </a:moveTo>
                <a:cubicBezTo>
                  <a:pt x="93359" y="43747"/>
                  <a:pt x="91244" y="49340"/>
                  <a:pt x="90720" y="56395"/>
                </a:cubicBezTo>
                <a:cubicBezTo>
                  <a:pt x="93429" y="54855"/>
                  <a:pt x="95543" y="49261"/>
                  <a:pt x="96068" y="42206"/>
                </a:cubicBezTo>
                <a:close/>
                <a:moveTo>
                  <a:pt x="82348" y="42206"/>
                </a:moveTo>
                <a:cubicBezTo>
                  <a:pt x="82873" y="49261"/>
                  <a:pt x="84987" y="54855"/>
                  <a:pt x="87696" y="56395"/>
                </a:cubicBezTo>
                <a:cubicBezTo>
                  <a:pt x="87172" y="49340"/>
                  <a:pt x="85057" y="43747"/>
                  <a:pt x="82348" y="42206"/>
                </a:cubicBezTo>
                <a:close/>
                <a:moveTo>
                  <a:pt x="79413" y="42206"/>
                </a:moveTo>
                <a:cubicBezTo>
                  <a:pt x="76704" y="43747"/>
                  <a:pt x="74589" y="49340"/>
                  <a:pt x="74065" y="56395"/>
                </a:cubicBezTo>
                <a:cubicBezTo>
                  <a:pt x="76774" y="54855"/>
                  <a:pt x="78888" y="49261"/>
                  <a:pt x="79413" y="42206"/>
                </a:cubicBezTo>
                <a:close/>
                <a:moveTo>
                  <a:pt x="65693" y="42206"/>
                </a:moveTo>
                <a:cubicBezTo>
                  <a:pt x="66218" y="49261"/>
                  <a:pt x="68332" y="54855"/>
                  <a:pt x="71041" y="56395"/>
                </a:cubicBezTo>
                <a:cubicBezTo>
                  <a:pt x="70517" y="49340"/>
                  <a:pt x="68402" y="43747"/>
                  <a:pt x="65693" y="42206"/>
                </a:cubicBezTo>
                <a:close/>
                <a:moveTo>
                  <a:pt x="62757" y="42206"/>
                </a:moveTo>
                <a:cubicBezTo>
                  <a:pt x="60049" y="43747"/>
                  <a:pt x="57934" y="49340"/>
                  <a:pt x="57410" y="56395"/>
                </a:cubicBezTo>
                <a:cubicBezTo>
                  <a:pt x="60119" y="54855"/>
                  <a:pt x="62233" y="49261"/>
                  <a:pt x="62757" y="42206"/>
                </a:cubicBezTo>
                <a:close/>
                <a:moveTo>
                  <a:pt x="49038" y="42206"/>
                </a:moveTo>
                <a:cubicBezTo>
                  <a:pt x="49563" y="49261"/>
                  <a:pt x="51677" y="54855"/>
                  <a:pt x="54386" y="56395"/>
                </a:cubicBezTo>
                <a:cubicBezTo>
                  <a:pt x="53862" y="49340"/>
                  <a:pt x="51747" y="43747"/>
                  <a:pt x="49038" y="42206"/>
                </a:cubicBezTo>
                <a:close/>
                <a:moveTo>
                  <a:pt x="46102" y="42206"/>
                </a:moveTo>
                <a:cubicBezTo>
                  <a:pt x="43394" y="43747"/>
                  <a:pt x="41279" y="49340"/>
                  <a:pt x="40755" y="56395"/>
                </a:cubicBezTo>
                <a:cubicBezTo>
                  <a:pt x="43463" y="54855"/>
                  <a:pt x="45578" y="49261"/>
                  <a:pt x="46102" y="42206"/>
                </a:cubicBezTo>
                <a:close/>
                <a:moveTo>
                  <a:pt x="32383" y="42206"/>
                </a:moveTo>
                <a:cubicBezTo>
                  <a:pt x="32908" y="49261"/>
                  <a:pt x="35022" y="54855"/>
                  <a:pt x="37731" y="56395"/>
                </a:cubicBezTo>
                <a:cubicBezTo>
                  <a:pt x="37206" y="49340"/>
                  <a:pt x="35092" y="43747"/>
                  <a:pt x="32383" y="42206"/>
                </a:cubicBezTo>
                <a:close/>
                <a:moveTo>
                  <a:pt x="29447" y="42206"/>
                </a:moveTo>
                <a:cubicBezTo>
                  <a:pt x="26739" y="43747"/>
                  <a:pt x="24624" y="49340"/>
                  <a:pt x="24100" y="56395"/>
                </a:cubicBezTo>
                <a:cubicBezTo>
                  <a:pt x="26808" y="54855"/>
                  <a:pt x="28923" y="49261"/>
                  <a:pt x="29447" y="42206"/>
                </a:cubicBezTo>
                <a:close/>
                <a:moveTo>
                  <a:pt x="15728" y="42206"/>
                </a:moveTo>
                <a:cubicBezTo>
                  <a:pt x="16253" y="49261"/>
                  <a:pt x="18367" y="54855"/>
                  <a:pt x="21076" y="56395"/>
                </a:cubicBezTo>
                <a:cubicBezTo>
                  <a:pt x="20551" y="49340"/>
                  <a:pt x="18437" y="43747"/>
                  <a:pt x="15728" y="42206"/>
                </a:cubicBezTo>
                <a:close/>
                <a:moveTo>
                  <a:pt x="12792" y="42206"/>
                </a:moveTo>
                <a:cubicBezTo>
                  <a:pt x="10084" y="43747"/>
                  <a:pt x="7969" y="49340"/>
                  <a:pt x="7445" y="56395"/>
                </a:cubicBezTo>
                <a:cubicBezTo>
                  <a:pt x="10153" y="54855"/>
                  <a:pt x="12268" y="49261"/>
                  <a:pt x="12792" y="42206"/>
                </a:cubicBezTo>
                <a:close/>
                <a:moveTo>
                  <a:pt x="0" y="39477"/>
                </a:moveTo>
                <a:cubicBezTo>
                  <a:pt x="3018" y="41851"/>
                  <a:pt x="5291" y="48585"/>
                  <a:pt x="5735" y="56831"/>
                </a:cubicBezTo>
                <a:cubicBezTo>
                  <a:pt x="5736" y="56832"/>
                  <a:pt x="5738" y="56832"/>
                  <a:pt x="5740" y="56832"/>
                </a:cubicBezTo>
                <a:lnTo>
                  <a:pt x="5745" y="57006"/>
                </a:lnTo>
                <a:cubicBezTo>
                  <a:pt x="5795" y="57794"/>
                  <a:pt x="5819" y="58598"/>
                  <a:pt x="5818" y="59414"/>
                </a:cubicBezTo>
                <a:cubicBezTo>
                  <a:pt x="5831" y="59561"/>
                  <a:pt x="5832" y="59708"/>
                  <a:pt x="5832" y="59856"/>
                </a:cubicBezTo>
                <a:cubicBezTo>
                  <a:pt x="5832" y="59956"/>
                  <a:pt x="5832" y="60055"/>
                  <a:pt x="5826" y="60154"/>
                </a:cubicBezTo>
                <a:lnTo>
                  <a:pt x="5821" y="60153"/>
                </a:lnTo>
                <a:lnTo>
                  <a:pt x="5821" y="60166"/>
                </a:lnTo>
                <a:lnTo>
                  <a:pt x="5652" y="60124"/>
                </a:lnTo>
                <a:cubicBezTo>
                  <a:pt x="5334" y="60110"/>
                  <a:pt x="5020" y="60032"/>
                  <a:pt x="4713" y="59888"/>
                </a:cubicBezTo>
                <a:cubicBezTo>
                  <a:pt x="4658" y="59899"/>
                  <a:pt x="4606" y="59874"/>
                  <a:pt x="4554" y="59848"/>
                </a:cubicBezTo>
                <a:lnTo>
                  <a:pt x="4552" y="59818"/>
                </a:lnTo>
                <a:cubicBezTo>
                  <a:pt x="2777" y="59040"/>
                  <a:pt x="1195" y="56806"/>
                  <a:pt x="0" y="53606"/>
                </a:cubicBezTo>
                <a:lnTo>
                  <a:pt x="0" y="48221"/>
                </a:lnTo>
                <a:cubicBezTo>
                  <a:pt x="960" y="52329"/>
                  <a:pt x="2548" y="55330"/>
                  <a:pt x="4421" y="56395"/>
                </a:cubicBezTo>
                <a:cubicBezTo>
                  <a:pt x="3958" y="50168"/>
                  <a:pt x="2256" y="45080"/>
                  <a:pt x="0" y="42923"/>
                </a:cubicBezTo>
                <a:close/>
                <a:moveTo>
                  <a:pt x="114258" y="38435"/>
                </a:moveTo>
                <a:lnTo>
                  <a:pt x="114427" y="38477"/>
                </a:lnTo>
                <a:cubicBezTo>
                  <a:pt x="114745" y="38491"/>
                  <a:pt x="115059" y="38569"/>
                  <a:pt x="115366" y="38713"/>
                </a:cubicBezTo>
                <a:cubicBezTo>
                  <a:pt x="115421" y="38702"/>
                  <a:pt x="115473" y="38727"/>
                  <a:pt x="115526" y="38753"/>
                </a:cubicBezTo>
                <a:lnTo>
                  <a:pt x="115527" y="38783"/>
                </a:lnTo>
                <a:cubicBezTo>
                  <a:pt x="117264" y="39544"/>
                  <a:pt x="118816" y="41700"/>
                  <a:pt x="120000" y="44798"/>
                </a:cubicBezTo>
                <a:lnTo>
                  <a:pt x="120000" y="50048"/>
                </a:lnTo>
                <a:cubicBezTo>
                  <a:pt x="119032" y="46110"/>
                  <a:pt x="117480" y="43242"/>
                  <a:pt x="115658" y="42207"/>
                </a:cubicBezTo>
                <a:cubicBezTo>
                  <a:pt x="116116" y="48360"/>
                  <a:pt x="117783" y="53401"/>
                  <a:pt x="120000" y="55607"/>
                </a:cubicBezTo>
                <a:lnTo>
                  <a:pt x="120000" y="59072"/>
                </a:lnTo>
                <a:cubicBezTo>
                  <a:pt x="117022" y="56632"/>
                  <a:pt x="114785" y="49944"/>
                  <a:pt x="114345" y="41771"/>
                </a:cubicBezTo>
                <a:cubicBezTo>
                  <a:pt x="114343" y="41769"/>
                  <a:pt x="114341" y="41769"/>
                  <a:pt x="114340" y="41769"/>
                </a:cubicBezTo>
                <a:lnTo>
                  <a:pt x="114334" y="41595"/>
                </a:lnTo>
                <a:cubicBezTo>
                  <a:pt x="114285" y="40807"/>
                  <a:pt x="114260" y="40003"/>
                  <a:pt x="114261" y="39187"/>
                </a:cubicBezTo>
                <a:cubicBezTo>
                  <a:pt x="114248" y="39040"/>
                  <a:pt x="114247" y="38893"/>
                  <a:pt x="114247" y="38745"/>
                </a:cubicBezTo>
                <a:lnTo>
                  <a:pt x="114253" y="38447"/>
                </a:lnTo>
                <a:lnTo>
                  <a:pt x="114258" y="38448"/>
                </a:lnTo>
                <a:close/>
                <a:moveTo>
                  <a:pt x="114123" y="38435"/>
                </a:moveTo>
                <a:lnTo>
                  <a:pt x="114123" y="38448"/>
                </a:lnTo>
                <a:lnTo>
                  <a:pt x="114128" y="38447"/>
                </a:lnTo>
                <a:lnTo>
                  <a:pt x="114134" y="38745"/>
                </a:lnTo>
                <a:cubicBezTo>
                  <a:pt x="114134" y="38893"/>
                  <a:pt x="114133" y="39040"/>
                  <a:pt x="114120" y="39187"/>
                </a:cubicBezTo>
                <a:cubicBezTo>
                  <a:pt x="114121" y="40003"/>
                  <a:pt x="114096" y="40807"/>
                  <a:pt x="114047" y="41595"/>
                </a:cubicBezTo>
                <a:lnTo>
                  <a:pt x="114041" y="41769"/>
                </a:lnTo>
                <a:cubicBezTo>
                  <a:pt x="114040" y="41769"/>
                  <a:pt x="114038" y="41769"/>
                  <a:pt x="114036" y="41771"/>
                </a:cubicBezTo>
                <a:cubicBezTo>
                  <a:pt x="113542" y="50959"/>
                  <a:pt x="110775" y="58271"/>
                  <a:pt x="107243" y="59818"/>
                </a:cubicBezTo>
                <a:lnTo>
                  <a:pt x="107242" y="59848"/>
                </a:lnTo>
                <a:cubicBezTo>
                  <a:pt x="107190" y="59874"/>
                  <a:pt x="107138" y="59899"/>
                  <a:pt x="107083" y="59888"/>
                </a:cubicBezTo>
                <a:cubicBezTo>
                  <a:pt x="106776" y="60032"/>
                  <a:pt x="106462" y="60110"/>
                  <a:pt x="106143" y="60124"/>
                </a:cubicBezTo>
                <a:lnTo>
                  <a:pt x="105975" y="60166"/>
                </a:lnTo>
                <a:lnTo>
                  <a:pt x="105975" y="60153"/>
                </a:lnTo>
                <a:lnTo>
                  <a:pt x="105970" y="60154"/>
                </a:lnTo>
                <a:cubicBezTo>
                  <a:pt x="105964" y="60055"/>
                  <a:pt x="105964" y="59956"/>
                  <a:pt x="105964" y="59856"/>
                </a:cubicBezTo>
                <a:cubicBezTo>
                  <a:pt x="105964" y="59708"/>
                  <a:pt x="105965" y="59561"/>
                  <a:pt x="105977" y="59414"/>
                </a:cubicBezTo>
                <a:cubicBezTo>
                  <a:pt x="105977" y="58598"/>
                  <a:pt x="106001" y="57794"/>
                  <a:pt x="106051" y="57006"/>
                </a:cubicBezTo>
                <a:lnTo>
                  <a:pt x="106056" y="56832"/>
                </a:lnTo>
                <a:cubicBezTo>
                  <a:pt x="106058" y="56832"/>
                  <a:pt x="106060" y="56832"/>
                  <a:pt x="106061" y="56831"/>
                </a:cubicBezTo>
                <a:cubicBezTo>
                  <a:pt x="106556" y="47642"/>
                  <a:pt x="109322" y="40330"/>
                  <a:pt x="112854" y="38783"/>
                </a:cubicBezTo>
                <a:lnTo>
                  <a:pt x="112855" y="38753"/>
                </a:lnTo>
                <a:cubicBezTo>
                  <a:pt x="112908" y="38727"/>
                  <a:pt x="112960" y="38702"/>
                  <a:pt x="113015" y="38713"/>
                </a:cubicBezTo>
                <a:cubicBezTo>
                  <a:pt x="113322" y="38569"/>
                  <a:pt x="113636" y="38491"/>
                  <a:pt x="113955" y="38477"/>
                </a:cubicBezTo>
                <a:close/>
                <a:moveTo>
                  <a:pt x="97603" y="38435"/>
                </a:moveTo>
                <a:lnTo>
                  <a:pt x="97772" y="38477"/>
                </a:lnTo>
                <a:cubicBezTo>
                  <a:pt x="98090" y="38491"/>
                  <a:pt x="98404" y="38569"/>
                  <a:pt x="98711" y="38713"/>
                </a:cubicBezTo>
                <a:cubicBezTo>
                  <a:pt x="98766" y="38702"/>
                  <a:pt x="98818" y="38727"/>
                  <a:pt x="98871" y="38753"/>
                </a:cubicBezTo>
                <a:lnTo>
                  <a:pt x="98872" y="38783"/>
                </a:lnTo>
                <a:cubicBezTo>
                  <a:pt x="102404" y="40330"/>
                  <a:pt x="105170" y="47642"/>
                  <a:pt x="105665" y="56831"/>
                </a:cubicBezTo>
                <a:cubicBezTo>
                  <a:pt x="105666" y="56832"/>
                  <a:pt x="105668" y="56832"/>
                  <a:pt x="105670" y="56832"/>
                </a:cubicBezTo>
                <a:lnTo>
                  <a:pt x="105675" y="57006"/>
                </a:lnTo>
                <a:cubicBezTo>
                  <a:pt x="105725" y="57794"/>
                  <a:pt x="105749" y="58598"/>
                  <a:pt x="105749" y="59414"/>
                </a:cubicBezTo>
                <a:cubicBezTo>
                  <a:pt x="105761" y="59561"/>
                  <a:pt x="105762" y="59708"/>
                  <a:pt x="105762" y="59856"/>
                </a:cubicBezTo>
                <a:cubicBezTo>
                  <a:pt x="105762" y="59956"/>
                  <a:pt x="105762" y="60055"/>
                  <a:pt x="105756" y="60154"/>
                </a:cubicBezTo>
                <a:lnTo>
                  <a:pt x="105751" y="60153"/>
                </a:lnTo>
                <a:lnTo>
                  <a:pt x="105751" y="60166"/>
                </a:lnTo>
                <a:lnTo>
                  <a:pt x="105583" y="60124"/>
                </a:lnTo>
                <a:cubicBezTo>
                  <a:pt x="105264" y="60110"/>
                  <a:pt x="104950" y="60032"/>
                  <a:pt x="104643" y="59888"/>
                </a:cubicBezTo>
                <a:cubicBezTo>
                  <a:pt x="104588" y="59899"/>
                  <a:pt x="104536" y="59874"/>
                  <a:pt x="104484" y="59848"/>
                </a:cubicBezTo>
                <a:lnTo>
                  <a:pt x="104483" y="59818"/>
                </a:lnTo>
                <a:cubicBezTo>
                  <a:pt x="100951" y="58271"/>
                  <a:pt x="98184" y="50959"/>
                  <a:pt x="97690" y="41771"/>
                </a:cubicBezTo>
                <a:cubicBezTo>
                  <a:pt x="97688" y="41769"/>
                  <a:pt x="97686" y="41769"/>
                  <a:pt x="97685" y="41769"/>
                </a:cubicBezTo>
                <a:lnTo>
                  <a:pt x="97679" y="41595"/>
                </a:lnTo>
                <a:cubicBezTo>
                  <a:pt x="97630" y="40807"/>
                  <a:pt x="97605" y="40003"/>
                  <a:pt x="97606" y="39187"/>
                </a:cubicBezTo>
                <a:cubicBezTo>
                  <a:pt x="97593" y="39040"/>
                  <a:pt x="97592" y="38893"/>
                  <a:pt x="97592" y="38745"/>
                </a:cubicBezTo>
                <a:lnTo>
                  <a:pt x="97598" y="38447"/>
                </a:lnTo>
                <a:lnTo>
                  <a:pt x="97603" y="38448"/>
                </a:lnTo>
                <a:close/>
                <a:moveTo>
                  <a:pt x="97468" y="38435"/>
                </a:moveTo>
                <a:lnTo>
                  <a:pt x="97468" y="38448"/>
                </a:lnTo>
                <a:lnTo>
                  <a:pt x="97473" y="38447"/>
                </a:lnTo>
                <a:lnTo>
                  <a:pt x="97479" y="38745"/>
                </a:lnTo>
                <a:cubicBezTo>
                  <a:pt x="97479" y="38893"/>
                  <a:pt x="97478" y="39040"/>
                  <a:pt x="97465" y="39187"/>
                </a:cubicBezTo>
                <a:cubicBezTo>
                  <a:pt x="97466" y="40003"/>
                  <a:pt x="97441" y="40807"/>
                  <a:pt x="97392" y="41595"/>
                </a:cubicBezTo>
                <a:lnTo>
                  <a:pt x="97386" y="41769"/>
                </a:lnTo>
                <a:cubicBezTo>
                  <a:pt x="97385" y="41769"/>
                  <a:pt x="97383" y="41769"/>
                  <a:pt x="97381" y="41771"/>
                </a:cubicBezTo>
                <a:cubicBezTo>
                  <a:pt x="96887" y="50959"/>
                  <a:pt x="94120" y="58271"/>
                  <a:pt x="90588" y="59818"/>
                </a:cubicBezTo>
                <a:lnTo>
                  <a:pt x="90587" y="59848"/>
                </a:lnTo>
                <a:cubicBezTo>
                  <a:pt x="90535" y="59874"/>
                  <a:pt x="90483" y="59899"/>
                  <a:pt x="90428" y="59888"/>
                </a:cubicBezTo>
                <a:cubicBezTo>
                  <a:pt x="90121" y="60032"/>
                  <a:pt x="89807" y="60110"/>
                  <a:pt x="89488" y="60124"/>
                </a:cubicBezTo>
                <a:lnTo>
                  <a:pt x="89320" y="60166"/>
                </a:lnTo>
                <a:lnTo>
                  <a:pt x="89320" y="60153"/>
                </a:lnTo>
                <a:lnTo>
                  <a:pt x="89315" y="60154"/>
                </a:lnTo>
                <a:cubicBezTo>
                  <a:pt x="89309" y="60055"/>
                  <a:pt x="89309" y="59956"/>
                  <a:pt x="89309" y="59856"/>
                </a:cubicBezTo>
                <a:cubicBezTo>
                  <a:pt x="89309" y="59708"/>
                  <a:pt x="89310" y="59561"/>
                  <a:pt x="89322" y="59414"/>
                </a:cubicBezTo>
                <a:cubicBezTo>
                  <a:pt x="89322" y="58598"/>
                  <a:pt x="89346" y="57794"/>
                  <a:pt x="89396" y="57006"/>
                </a:cubicBezTo>
                <a:lnTo>
                  <a:pt x="89401" y="56832"/>
                </a:lnTo>
                <a:cubicBezTo>
                  <a:pt x="89403" y="56832"/>
                  <a:pt x="89405" y="56832"/>
                  <a:pt x="89406" y="56831"/>
                </a:cubicBezTo>
                <a:cubicBezTo>
                  <a:pt x="89901" y="47642"/>
                  <a:pt x="92667" y="40330"/>
                  <a:pt x="96199" y="38783"/>
                </a:cubicBezTo>
                <a:lnTo>
                  <a:pt x="96200" y="38753"/>
                </a:lnTo>
                <a:cubicBezTo>
                  <a:pt x="96253" y="38727"/>
                  <a:pt x="96305" y="38702"/>
                  <a:pt x="96360" y="38713"/>
                </a:cubicBezTo>
                <a:cubicBezTo>
                  <a:pt x="96667" y="38569"/>
                  <a:pt x="96981" y="38491"/>
                  <a:pt x="97299" y="38477"/>
                </a:cubicBezTo>
                <a:close/>
                <a:moveTo>
                  <a:pt x="80948" y="38435"/>
                </a:moveTo>
                <a:lnTo>
                  <a:pt x="81117" y="38477"/>
                </a:lnTo>
                <a:cubicBezTo>
                  <a:pt x="81435" y="38491"/>
                  <a:pt x="81749" y="38569"/>
                  <a:pt x="82056" y="38713"/>
                </a:cubicBezTo>
                <a:cubicBezTo>
                  <a:pt x="82111" y="38702"/>
                  <a:pt x="82163" y="38727"/>
                  <a:pt x="82216" y="38753"/>
                </a:cubicBezTo>
                <a:lnTo>
                  <a:pt x="82217" y="38783"/>
                </a:lnTo>
                <a:cubicBezTo>
                  <a:pt x="85749" y="40330"/>
                  <a:pt x="88515" y="47642"/>
                  <a:pt x="89010" y="56831"/>
                </a:cubicBezTo>
                <a:cubicBezTo>
                  <a:pt x="89011" y="56832"/>
                  <a:pt x="89013" y="56832"/>
                  <a:pt x="89015" y="56832"/>
                </a:cubicBezTo>
                <a:lnTo>
                  <a:pt x="89020" y="57006"/>
                </a:lnTo>
                <a:cubicBezTo>
                  <a:pt x="89070" y="57794"/>
                  <a:pt x="89094" y="58598"/>
                  <a:pt x="89094" y="59414"/>
                </a:cubicBezTo>
                <a:cubicBezTo>
                  <a:pt x="89106" y="59561"/>
                  <a:pt x="89107" y="59708"/>
                  <a:pt x="89107" y="59856"/>
                </a:cubicBezTo>
                <a:cubicBezTo>
                  <a:pt x="89107" y="59956"/>
                  <a:pt x="89107" y="60055"/>
                  <a:pt x="89101" y="60154"/>
                </a:cubicBezTo>
                <a:lnTo>
                  <a:pt x="89096" y="60153"/>
                </a:lnTo>
                <a:lnTo>
                  <a:pt x="89096" y="60166"/>
                </a:lnTo>
                <a:lnTo>
                  <a:pt x="88928" y="60124"/>
                </a:lnTo>
                <a:cubicBezTo>
                  <a:pt x="88609" y="60110"/>
                  <a:pt x="88295" y="60032"/>
                  <a:pt x="87988" y="59888"/>
                </a:cubicBezTo>
                <a:cubicBezTo>
                  <a:pt x="87933" y="59899"/>
                  <a:pt x="87881" y="59874"/>
                  <a:pt x="87829" y="59848"/>
                </a:cubicBezTo>
                <a:lnTo>
                  <a:pt x="87828" y="59818"/>
                </a:lnTo>
                <a:cubicBezTo>
                  <a:pt x="84296" y="58271"/>
                  <a:pt x="81529" y="50959"/>
                  <a:pt x="81035" y="41771"/>
                </a:cubicBezTo>
                <a:cubicBezTo>
                  <a:pt x="81033" y="41769"/>
                  <a:pt x="81031" y="41769"/>
                  <a:pt x="81030" y="41769"/>
                </a:cubicBezTo>
                <a:lnTo>
                  <a:pt x="81024" y="41595"/>
                </a:lnTo>
                <a:cubicBezTo>
                  <a:pt x="80975" y="40807"/>
                  <a:pt x="80950" y="40003"/>
                  <a:pt x="80951" y="39187"/>
                </a:cubicBezTo>
                <a:cubicBezTo>
                  <a:pt x="80938" y="39040"/>
                  <a:pt x="80937" y="38893"/>
                  <a:pt x="80937" y="38745"/>
                </a:cubicBezTo>
                <a:lnTo>
                  <a:pt x="80943" y="38447"/>
                </a:lnTo>
                <a:lnTo>
                  <a:pt x="80948" y="38448"/>
                </a:lnTo>
                <a:close/>
                <a:moveTo>
                  <a:pt x="80813" y="38435"/>
                </a:moveTo>
                <a:lnTo>
                  <a:pt x="80813" y="38448"/>
                </a:lnTo>
                <a:lnTo>
                  <a:pt x="80818" y="38447"/>
                </a:lnTo>
                <a:lnTo>
                  <a:pt x="80824" y="38745"/>
                </a:lnTo>
                <a:cubicBezTo>
                  <a:pt x="80824" y="38893"/>
                  <a:pt x="80823" y="39040"/>
                  <a:pt x="80810" y="39187"/>
                </a:cubicBezTo>
                <a:cubicBezTo>
                  <a:pt x="80811" y="40003"/>
                  <a:pt x="80786" y="40807"/>
                  <a:pt x="80737" y="41595"/>
                </a:cubicBezTo>
                <a:lnTo>
                  <a:pt x="80731" y="41769"/>
                </a:lnTo>
                <a:cubicBezTo>
                  <a:pt x="80730" y="41769"/>
                  <a:pt x="80728" y="41769"/>
                  <a:pt x="80726" y="41771"/>
                </a:cubicBezTo>
                <a:cubicBezTo>
                  <a:pt x="80232" y="50959"/>
                  <a:pt x="77465" y="58271"/>
                  <a:pt x="73933" y="59818"/>
                </a:cubicBezTo>
                <a:lnTo>
                  <a:pt x="73932" y="59848"/>
                </a:lnTo>
                <a:cubicBezTo>
                  <a:pt x="73880" y="59874"/>
                  <a:pt x="73828" y="59899"/>
                  <a:pt x="73773" y="59888"/>
                </a:cubicBezTo>
                <a:cubicBezTo>
                  <a:pt x="73466" y="60032"/>
                  <a:pt x="73152" y="60110"/>
                  <a:pt x="72833" y="60124"/>
                </a:cubicBezTo>
                <a:lnTo>
                  <a:pt x="72665" y="60166"/>
                </a:lnTo>
                <a:lnTo>
                  <a:pt x="72665" y="60153"/>
                </a:lnTo>
                <a:lnTo>
                  <a:pt x="72660" y="60154"/>
                </a:lnTo>
                <a:cubicBezTo>
                  <a:pt x="72654" y="60055"/>
                  <a:pt x="72654" y="59956"/>
                  <a:pt x="72654" y="59856"/>
                </a:cubicBezTo>
                <a:cubicBezTo>
                  <a:pt x="72654" y="59708"/>
                  <a:pt x="72654" y="59561"/>
                  <a:pt x="72667" y="59414"/>
                </a:cubicBezTo>
                <a:cubicBezTo>
                  <a:pt x="72667" y="58598"/>
                  <a:pt x="72691" y="57794"/>
                  <a:pt x="72741" y="57006"/>
                </a:cubicBezTo>
                <a:lnTo>
                  <a:pt x="72746" y="56832"/>
                </a:lnTo>
                <a:cubicBezTo>
                  <a:pt x="72748" y="56832"/>
                  <a:pt x="72750" y="56832"/>
                  <a:pt x="72751" y="56831"/>
                </a:cubicBezTo>
                <a:cubicBezTo>
                  <a:pt x="73246" y="47642"/>
                  <a:pt x="76012" y="40330"/>
                  <a:pt x="79544" y="38783"/>
                </a:cubicBezTo>
                <a:lnTo>
                  <a:pt x="79545" y="38753"/>
                </a:lnTo>
                <a:cubicBezTo>
                  <a:pt x="79598" y="38727"/>
                  <a:pt x="79650" y="38702"/>
                  <a:pt x="79705" y="38713"/>
                </a:cubicBezTo>
                <a:cubicBezTo>
                  <a:pt x="80012" y="38569"/>
                  <a:pt x="80326" y="38491"/>
                  <a:pt x="80644" y="38477"/>
                </a:cubicBezTo>
                <a:close/>
                <a:moveTo>
                  <a:pt x="64293" y="38435"/>
                </a:moveTo>
                <a:lnTo>
                  <a:pt x="64461" y="38477"/>
                </a:lnTo>
                <a:cubicBezTo>
                  <a:pt x="64780" y="38491"/>
                  <a:pt x="65094" y="38569"/>
                  <a:pt x="65401" y="38713"/>
                </a:cubicBezTo>
                <a:cubicBezTo>
                  <a:pt x="65456" y="38702"/>
                  <a:pt x="65508" y="38727"/>
                  <a:pt x="65561" y="38753"/>
                </a:cubicBezTo>
                <a:lnTo>
                  <a:pt x="65562" y="38783"/>
                </a:lnTo>
                <a:cubicBezTo>
                  <a:pt x="69094" y="40330"/>
                  <a:pt x="71860" y="47642"/>
                  <a:pt x="72355" y="56831"/>
                </a:cubicBezTo>
                <a:cubicBezTo>
                  <a:pt x="72356" y="56832"/>
                  <a:pt x="72358" y="56832"/>
                  <a:pt x="72360" y="56832"/>
                </a:cubicBezTo>
                <a:lnTo>
                  <a:pt x="72365" y="57006"/>
                </a:lnTo>
                <a:cubicBezTo>
                  <a:pt x="72415" y="57794"/>
                  <a:pt x="72439" y="58598"/>
                  <a:pt x="72439" y="59414"/>
                </a:cubicBezTo>
                <a:cubicBezTo>
                  <a:pt x="72451" y="59561"/>
                  <a:pt x="72452" y="59708"/>
                  <a:pt x="72452" y="59856"/>
                </a:cubicBezTo>
                <a:cubicBezTo>
                  <a:pt x="72452" y="59956"/>
                  <a:pt x="72452" y="60055"/>
                  <a:pt x="72446" y="60154"/>
                </a:cubicBezTo>
                <a:lnTo>
                  <a:pt x="72441" y="60153"/>
                </a:lnTo>
                <a:lnTo>
                  <a:pt x="72441" y="60166"/>
                </a:lnTo>
                <a:lnTo>
                  <a:pt x="72273" y="60124"/>
                </a:lnTo>
                <a:cubicBezTo>
                  <a:pt x="71954" y="60110"/>
                  <a:pt x="71640" y="60032"/>
                  <a:pt x="71333" y="59888"/>
                </a:cubicBezTo>
                <a:cubicBezTo>
                  <a:pt x="71278" y="59899"/>
                  <a:pt x="71226" y="59874"/>
                  <a:pt x="71174" y="59848"/>
                </a:cubicBezTo>
                <a:lnTo>
                  <a:pt x="71173" y="59818"/>
                </a:lnTo>
                <a:cubicBezTo>
                  <a:pt x="67641" y="58271"/>
                  <a:pt x="64874" y="50959"/>
                  <a:pt x="64380" y="41771"/>
                </a:cubicBezTo>
                <a:cubicBezTo>
                  <a:pt x="64378" y="41769"/>
                  <a:pt x="64376" y="41769"/>
                  <a:pt x="64375" y="41769"/>
                </a:cubicBezTo>
                <a:lnTo>
                  <a:pt x="64369" y="41595"/>
                </a:lnTo>
                <a:cubicBezTo>
                  <a:pt x="64319" y="40807"/>
                  <a:pt x="64295" y="40003"/>
                  <a:pt x="64296" y="39187"/>
                </a:cubicBezTo>
                <a:cubicBezTo>
                  <a:pt x="64283" y="39040"/>
                  <a:pt x="64282" y="38893"/>
                  <a:pt x="64282" y="38745"/>
                </a:cubicBezTo>
                <a:lnTo>
                  <a:pt x="64288" y="38447"/>
                </a:lnTo>
                <a:lnTo>
                  <a:pt x="64293" y="38448"/>
                </a:lnTo>
                <a:close/>
                <a:moveTo>
                  <a:pt x="64158" y="38435"/>
                </a:moveTo>
                <a:lnTo>
                  <a:pt x="64158" y="38448"/>
                </a:lnTo>
                <a:lnTo>
                  <a:pt x="64163" y="38447"/>
                </a:lnTo>
                <a:lnTo>
                  <a:pt x="64169" y="38745"/>
                </a:lnTo>
                <a:cubicBezTo>
                  <a:pt x="64169" y="38893"/>
                  <a:pt x="64168" y="39040"/>
                  <a:pt x="64155" y="39187"/>
                </a:cubicBezTo>
                <a:cubicBezTo>
                  <a:pt x="64156" y="40003"/>
                  <a:pt x="64131" y="40807"/>
                  <a:pt x="64082" y="41595"/>
                </a:cubicBezTo>
                <a:lnTo>
                  <a:pt x="64076" y="41769"/>
                </a:lnTo>
                <a:cubicBezTo>
                  <a:pt x="64075" y="41769"/>
                  <a:pt x="64073" y="41769"/>
                  <a:pt x="64071" y="41771"/>
                </a:cubicBezTo>
                <a:cubicBezTo>
                  <a:pt x="63576" y="50959"/>
                  <a:pt x="60810" y="58271"/>
                  <a:pt x="57278" y="59818"/>
                </a:cubicBezTo>
                <a:lnTo>
                  <a:pt x="57277" y="59848"/>
                </a:lnTo>
                <a:cubicBezTo>
                  <a:pt x="57225" y="59874"/>
                  <a:pt x="57172" y="59899"/>
                  <a:pt x="57118" y="59888"/>
                </a:cubicBezTo>
                <a:cubicBezTo>
                  <a:pt x="56811" y="60032"/>
                  <a:pt x="56497" y="60110"/>
                  <a:pt x="56178" y="60124"/>
                </a:cubicBezTo>
                <a:lnTo>
                  <a:pt x="56010" y="60166"/>
                </a:lnTo>
                <a:lnTo>
                  <a:pt x="56010" y="60153"/>
                </a:lnTo>
                <a:lnTo>
                  <a:pt x="56005" y="60154"/>
                </a:lnTo>
                <a:cubicBezTo>
                  <a:pt x="55999" y="60055"/>
                  <a:pt x="55999" y="59956"/>
                  <a:pt x="55999" y="59856"/>
                </a:cubicBezTo>
                <a:cubicBezTo>
                  <a:pt x="55999" y="59708"/>
                  <a:pt x="55999" y="59561"/>
                  <a:pt x="56012" y="59414"/>
                </a:cubicBezTo>
                <a:cubicBezTo>
                  <a:pt x="56012" y="58598"/>
                  <a:pt x="56036" y="57794"/>
                  <a:pt x="56086" y="57006"/>
                </a:cubicBezTo>
                <a:lnTo>
                  <a:pt x="56091" y="56832"/>
                </a:lnTo>
                <a:cubicBezTo>
                  <a:pt x="56093" y="56832"/>
                  <a:pt x="56094" y="56832"/>
                  <a:pt x="56096" y="56831"/>
                </a:cubicBezTo>
                <a:cubicBezTo>
                  <a:pt x="56591" y="47642"/>
                  <a:pt x="59357" y="40330"/>
                  <a:pt x="62889" y="38783"/>
                </a:cubicBezTo>
                <a:lnTo>
                  <a:pt x="62890" y="38753"/>
                </a:lnTo>
                <a:cubicBezTo>
                  <a:pt x="62942" y="38727"/>
                  <a:pt x="62995" y="38702"/>
                  <a:pt x="63050" y="38713"/>
                </a:cubicBezTo>
                <a:cubicBezTo>
                  <a:pt x="63357" y="38569"/>
                  <a:pt x="63671" y="38491"/>
                  <a:pt x="63989" y="38477"/>
                </a:cubicBezTo>
                <a:close/>
                <a:moveTo>
                  <a:pt x="47638" y="38435"/>
                </a:moveTo>
                <a:lnTo>
                  <a:pt x="47806" y="38477"/>
                </a:lnTo>
                <a:cubicBezTo>
                  <a:pt x="48125" y="38491"/>
                  <a:pt x="48439" y="38569"/>
                  <a:pt x="48746" y="38713"/>
                </a:cubicBezTo>
                <a:cubicBezTo>
                  <a:pt x="48801" y="38702"/>
                  <a:pt x="48853" y="38727"/>
                  <a:pt x="48906" y="38753"/>
                </a:cubicBezTo>
                <a:lnTo>
                  <a:pt x="48907" y="38783"/>
                </a:lnTo>
                <a:cubicBezTo>
                  <a:pt x="52439" y="40330"/>
                  <a:pt x="55205" y="47642"/>
                  <a:pt x="55700" y="56831"/>
                </a:cubicBezTo>
                <a:cubicBezTo>
                  <a:pt x="55701" y="56832"/>
                  <a:pt x="55703" y="56832"/>
                  <a:pt x="55705" y="56832"/>
                </a:cubicBezTo>
                <a:lnTo>
                  <a:pt x="55710" y="57006"/>
                </a:lnTo>
                <a:cubicBezTo>
                  <a:pt x="55760" y="57794"/>
                  <a:pt x="55784" y="58598"/>
                  <a:pt x="55783" y="59414"/>
                </a:cubicBezTo>
                <a:cubicBezTo>
                  <a:pt x="55796" y="59561"/>
                  <a:pt x="55797" y="59708"/>
                  <a:pt x="55797" y="59856"/>
                </a:cubicBezTo>
                <a:cubicBezTo>
                  <a:pt x="55797" y="59956"/>
                  <a:pt x="55797" y="60055"/>
                  <a:pt x="55791" y="60154"/>
                </a:cubicBezTo>
                <a:lnTo>
                  <a:pt x="55786" y="60153"/>
                </a:lnTo>
                <a:lnTo>
                  <a:pt x="55786" y="60166"/>
                </a:lnTo>
                <a:lnTo>
                  <a:pt x="55617" y="60124"/>
                </a:lnTo>
                <a:cubicBezTo>
                  <a:pt x="55299" y="60110"/>
                  <a:pt x="54985" y="60032"/>
                  <a:pt x="54678" y="59888"/>
                </a:cubicBezTo>
                <a:cubicBezTo>
                  <a:pt x="54623" y="59899"/>
                  <a:pt x="54571" y="59874"/>
                  <a:pt x="54519" y="59848"/>
                </a:cubicBezTo>
                <a:lnTo>
                  <a:pt x="54517" y="59818"/>
                </a:lnTo>
                <a:cubicBezTo>
                  <a:pt x="50985" y="58271"/>
                  <a:pt x="48219" y="50959"/>
                  <a:pt x="47725" y="41771"/>
                </a:cubicBezTo>
                <a:cubicBezTo>
                  <a:pt x="47723" y="41769"/>
                  <a:pt x="47721" y="41769"/>
                  <a:pt x="47720" y="41769"/>
                </a:cubicBezTo>
                <a:lnTo>
                  <a:pt x="47714" y="41595"/>
                </a:lnTo>
                <a:cubicBezTo>
                  <a:pt x="47664" y="40807"/>
                  <a:pt x="47640" y="40003"/>
                  <a:pt x="47641" y="39187"/>
                </a:cubicBezTo>
                <a:cubicBezTo>
                  <a:pt x="47628" y="39040"/>
                  <a:pt x="47627" y="38893"/>
                  <a:pt x="47627" y="38745"/>
                </a:cubicBezTo>
                <a:lnTo>
                  <a:pt x="47633" y="38447"/>
                </a:lnTo>
                <a:lnTo>
                  <a:pt x="47638" y="38448"/>
                </a:lnTo>
                <a:close/>
                <a:moveTo>
                  <a:pt x="47503" y="38435"/>
                </a:moveTo>
                <a:lnTo>
                  <a:pt x="47503" y="38448"/>
                </a:lnTo>
                <a:lnTo>
                  <a:pt x="47508" y="38447"/>
                </a:lnTo>
                <a:lnTo>
                  <a:pt x="47514" y="38745"/>
                </a:lnTo>
                <a:cubicBezTo>
                  <a:pt x="47514" y="38893"/>
                  <a:pt x="47513" y="39040"/>
                  <a:pt x="47500" y="39187"/>
                </a:cubicBezTo>
                <a:cubicBezTo>
                  <a:pt x="47500" y="40003"/>
                  <a:pt x="47476" y="40807"/>
                  <a:pt x="47427" y="41595"/>
                </a:cubicBezTo>
                <a:lnTo>
                  <a:pt x="47421" y="41769"/>
                </a:lnTo>
                <a:cubicBezTo>
                  <a:pt x="47420" y="41769"/>
                  <a:pt x="47418" y="41769"/>
                  <a:pt x="47416" y="41771"/>
                </a:cubicBezTo>
                <a:cubicBezTo>
                  <a:pt x="46921" y="50959"/>
                  <a:pt x="44155" y="58271"/>
                  <a:pt x="40623" y="59818"/>
                </a:cubicBezTo>
                <a:lnTo>
                  <a:pt x="40622" y="59848"/>
                </a:lnTo>
                <a:cubicBezTo>
                  <a:pt x="40570" y="59874"/>
                  <a:pt x="40517" y="59899"/>
                  <a:pt x="40463" y="59888"/>
                </a:cubicBezTo>
                <a:cubicBezTo>
                  <a:pt x="40156" y="60032"/>
                  <a:pt x="39842" y="60110"/>
                  <a:pt x="39523" y="60124"/>
                </a:cubicBezTo>
                <a:lnTo>
                  <a:pt x="39355" y="60166"/>
                </a:lnTo>
                <a:lnTo>
                  <a:pt x="39355" y="60153"/>
                </a:lnTo>
                <a:lnTo>
                  <a:pt x="39350" y="60154"/>
                </a:lnTo>
                <a:cubicBezTo>
                  <a:pt x="39344" y="60055"/>
                  <a:pt x="39344" y="59956"/>
                  <a:pt x="39344" y="59856"/>
                </a:cubicBezTo>
                <a:cubicBezTo>
                  <a:pt x="39344" y="59708"/>
                  <a:pt x="39344" y="59561"/>
                  <a:pt x="39357" y="59414"/>
                </a:cubicBezTo>
                <a:cubicBezTo>
                  <a:pt x="39357" y="58598"/>
                  <a:pt x="39381" y="57794"/>
                  <a:pt x="39431" y="57006"/>
                </a:cubicBezTo>
                <a:lnTo>
                  <a:pt x="39436" y="56832"/>
                </a:lnTo>
                <a:cubicBezTo>
                  <a:pt x="39438" y="56832"/>
                  <a:pt x="39439" y="56832"/>
                  <a:pt x="39441" y="56831"/>
                </a:cubicBezTo>
                <a:cubicBezTo>
                  <a:pt x="39936" y="47642"/>
                  <a:pt x="42702" y="40330"/>
                  <a:pt x="46234" y="38783"/>
                </a:cubicBezTo>
                <a:lnTo>
                  <a:pt x="46235" y="38753"/>
                </a:lnTo>
                <a:cubicBezTo>
                  <a:pt x="46287" y="38727"/>
                  <a:pt x="46340" y="38702"/>
                  <a:pt x="46395" y="38713"/>
                </a:cubicBezTo>
                <a:cubicBezTo>
                  <a:pt x="46702" y="38569"/>
                  <a:pt x="47016" y="38491"/>
                  <a:pt x="47334" y="38477"/>
                </a:cubicBezTo>
                <a:close/>
                <a:moveTo>
                  <a:pt x="30983" y="38435"/>
                </a:moveTo>
                <a:lnTo>
                  <a:pt x="31151" y="38477"/>
                </a:lnTo>
                <a:cubicBezTo>
                  <a:pt x="31470" y="38491"/>
                  <a:pt x="31784" y="38569"/>
                  <a:pt x="32091" y="38713"/>
                </a:cubicBezTo>
                <a:cubicBezTo>
                  <a:pt x="32146" y="38702"/>
                  <a:pt x="32198" y="38727"/>
                  <a:pt x="32251" y="38753"/>
                </a:cubicBezTo>
                <a:lnTo>
                  <a:pt x="32252" y="38783"/>
                </a:lnTo>
                <a:cubicBezTo>
                  <a:pt x="35784" y="40330"/>
                  <a:pt x="38550" y="47642"/>
                  <a:pt x="39045" y="56831"/>
                </a:cubicBezTo>
                <a:cubicBezTo>
                  <a:pt x="39046" y="56832"/>
                  <a:pt x="39048" y="56832"/>
                  <a:pt x="39050" y="56832"/>
                </a:cubicBezTo>
                <a:lnTo>
                  <a:pt x="39055" y="57006"/>
                </a:lnTo>
                <a:cubicBezTo>
                  <a:pt x="39105" y="57794"/>
                  <a:pt x="39129" y="58598"/>
                  <a:pt x="39128" y="59414"/>
                </a:cubicBezTo>
                <a:cubicBezTo>
                  <a:pt x="39141" y="59561"/>
                  <a:pt x="39142" y="59708"/>
                  <a:pt x="39142" y="59856"/>
                </a:cubicBezTo>
                <a:cubicBezTo>
                  <a:pt x="39142" y="59956"/>
                  <a:pt x="39142" y="60055"/>
                  <a:pt x="39136" y="60154"/>
                </a:cubicBezTo>
                <a:lnTo>
                  <a:pt x="39131" y="60153"/>
                </a:lnTo>
                <a:lnTo>
                  <a:pt x="39131" y="60166"/>
                </a:lnTo>
                <a:lnTo>
                  <a:pt x="38962" y="60124"/>
                </a:lnTo>
                <a:cubicBezTo>
                  <a:pt x="38644" y="60110"/>
                  <a:pt x="38330" y="60032"/>
                  <a:pt x="38023" y="59888"/>
                </a:cubicBezTo>
                <a:cubicBezTo>
                  <a:pt x="37968" y="59899"/>
                  <a:pt x="37916" y="59874"/>
                  <a:pt x="37864" y="59848"/>
                </a:cubicBezTo>
                <a:lnTo>
                  <a:pt x="37862" y="59818"/>
                </a:lnTo>
                <a:cubicBezTo>
                  <a:pt x="34330" y="58271"/>
                  <a:pt x="31564" y="50959"/>
                  <a:pt x="31069" y="41771"/>
                </a:cubicBezTo>
                <a:cubicBezTo>
                  <a:pt x="31068" y="41769"/>
                  <a:pt x="31066" y="41769"/>
                  <a:pt x="31065" y="41769"/>
                </a:cubicBezTo>
                <a:lnTo>
                  <a:pt x="31059" y="41595"/>
                </a:lnTo>
                <a:cubicBezTo>
                  <a:pt x="31009" y="40807"/>
                  <a:pt x="30985" y="40003"/>
                  <a:pt x="30986" y="39187"/>
                </a:cubicBezTo>
                <a:cubicBezTo>
                  <a:pt x="30973" y="39040"/>
                  <a:pt x="30972" y="38893"/>
                  <a:pt x="30972" y="38745"/>
                </a:cubicBezTo>
                <a:lnTo>
                  <a:pt x="30978" y="38447"/>
                </a:lnTo>
                <a:lnTo>
                  <a:pt x="30983" y="38448"/>
                </a:lnTo>
                <a:close/>
                <a:moveTo>
                  <a:pt x="30848" y="38435"/>
                </a:moveTo>
                <a:lnTo>
                  <a:pt x="30848" y="38448"/>
                </a:lnTo>
                <a:lnTo>
                  <a:pt x="30853" y="38447"/>
                </a:lnTo>
                <a:lnTo>
                  <a:pt x="30859" y="38745"/>
                </a:lnTo>
                <a:cubicBezTo>
                  <a:pt x="30859" y="38893"/>
                  <a:pt x="30858" y="39040"/>
                  <a:pt x="30845" y="39187"/>
                </a:cubicBezTo>
                <a:cubicBezTo>
                  <a:pt x="30845" y="40003"/>
                  <a:pt x="30821" y="40807"/>
                  <a:pt x="30772" y="41595"/>
                </a:cubicBezTo>
                <a:lnTo>
                  <a:pt x="30766" y="41769"/>
                </a:lnTo>
                <a:cubicBezTo>
                  <a:pt x="30765" y="41769"/>
                  <a:pt x="30763" y="41769"/>
                  <a:pt x="30761" y="41771"/>
                </a:cubicBezTo>
                <a:cubicBezTo>
                  <a:pt x="30266" y="50959"/>
                  <a:pt x="27500" y="58271"/>
                  <a:pt x="23968" y="59818"/>
                </a:cubicBezTo>
                <a:lnTo>
                  <a:pt x="23967" y="59848"/>
                </a:lnTo>
                <a:cubicBezTo>
                  <a:pt x="23915" y="59874"/>
                  <a:pt x="23862" y="59899"/>
                  <a:pt x="23808" y="59888"/>
                </a:cubicBezTo>
                <a:cubicBezTo>
                  <a:pt x="23501" y="60032"/>
                  <a:pt x="23187" y="60110"/>
                  <a:pt x="22868" y="60124"/>
                </a:cubicBezTo>
                <a:lnTo>
                  <a:pt x="22700" y="60166"/>
                </a:lnTo>
                <a:lnTo>
                  <a:pt x="22700" y="60153"/>
                </a:lnTo>
                <a:lnTo>
                  <a:pt x="22695" y="60154"/>
                </a:lnTo>
                <a:cubicBezTo>
                  <a:pt x="22689" y="60055"/>
                  <a:pt x="22689" y="59956"/>
                  <a:pt x="22689" y="59856"/>
                </a:cubicBezTo>
                <a:cubicBezTo>
                  <a:pt x="22689" y="59708"/>
                  <a:pt x="22689" y="59561"/>
                  <a:pt x="22702" y="59414"/>
                </a:cubicBezTo>
                <a:cubicBezTo>
                  <a:pt x="22702" y="58598"/>
                  <a:pt x="22726" y="57794"/>
                  <a:pt x="22776" y="57006"/>
                </a:cubicBezTo>
                <a:lnTo>
                  <a:pt x="22781" y="56832"/>
                </a:lnTo>
                <a:cubicBezTo>
                  <a:pt x="22783" y="56832"/>
                  <a:pt x="22784" y="56832"/>
                  <a:pt x="22786" y="56831"/>
                </a:cubicBezTo>
                <a:cubicBezTo>
                  <a:pt x="23281" y="47642"/>
                  <a:pt x="26047" y="40330"/>
                  <a:pt x="29579" y="38783"/>
                </a:cubicBezTo>
                <a:lnTo>
                  <a:pt x="29580" y="38753"/>
                </a:lnTo>
                <a:cubicBezTo>
                  <a:pt x="29632" y="38727"/>
                  <a:pt x="29685" y="38702"/>
                  <a:pt x="29740" y="38713"/>
                </a:cubicBezTo>
                <a:cubicBezTo>
                  <a:pt x="30047" y="38569"/>
                  <a:pt x="30361" y="38491"/>
                  <a:pt x="30679" y="38477"/>
                </a:cubicBezTo>
                <a:close/>
                <a:moveTo>
                  <a:pt x="14328" y="38435"/>
                </a:moveTo>
                <a:lnTo>
                  <a:pt x="14496" y="38477"/>
                </a:lnTo>
                <a:cubicBezTo>
                  <a:pt x="14815" y="38491"/>
                  <a:pt x="15129" y="38569"/>
                  <a:pt x="15436" y="38713"/>
                </a:cubicBezTo>
                <a:cubicBezTo>
                  <a:pt x="15491" y="38702"/>
                  <a:pt x="15543" y="38727"/>
                  <a:pt x="15596" y="38753"/>
                </a:cubicBezTo>
                <a:lnTo>
                  <a:pt x="15597" y="38783"/>
                </a:lnTo>
                <a:cubicBezTo>
                  <a:pt x="19129" y="40330"/>
                  <a:pt x="21895" y="47642"/>
                  <a:pt x="22390" y="56831"/>
                </a:cubicBezTo>
                <a:cubicBezTo>
                  <a:pt x="22391" y="56832"/>
                  <a:pt x="22393" y="56832"/>
                  <a:pt x="22395" y="56832"/>
                </a:cubicBezTo>
                <a:lnTo>
                  <a:pt x="22400" y="57006"/>
                </a:lnTo>
                <a:cubicBezTo>
                  <a:pt x="22450" y="57794"/>
                  <a:pt x="22474" y="58598"/>
                  <a:pt x="22473" y="59414"/>
                </a:cubicBezTo>
                <a:cubicBezTo>
                  <a:pt x="22486" y="59561"/>
                  <a:pt x="22487" y="59708"/>
                  <a:pt x="22487" y="59856"/>
                </a:cubicBezTo>
                <a:cubicBezTo>
                  <a:pt x="22487" y="59956"/>
                  <a:pt x="22487" y="60055"/>
                  <a:pt x="22481" y="60154"/>
                </a:cubicBezTo>
                <a:lnTo>
                  <a:pt x="22476" y="60153"/>
                </a:lnTo>
                <a:lnTo>
                  <a:pt x="22476" y="60166"/>
                </a:lnTo>
                <a:lnTo>
                  <a:pt x="22307" y="60124"/>
                </a:lnTo>
                <a:cubicBezTo>
                  <a:pt x="21989" y="60110"/>
                  <a:pt x="21675" y="60032"/>
                  <a:pt x="21368" y="59888"/>
                </a:cubicBezTo>
                <a:cubicBezTo>
                  <a:pt x="21313" y="59899"/>
                  <a:pt x="21261" y="59874"/>
                  <a:pt x="21209" y="59848"/>
                </a:cubicBezTo>
                <a:lnTo>
                  <a:pt x="21207" y="59818"/>
                </a:lnTo>
                <a:cubicBezTo>
                  <a:pt x="17675" y="58271"/>
                  <a:pt x="14909" y="50959"/>
                  <a:pt x="14414" y="41771"/>
                </a:cubicBezTo>
                <a:cubicBezTo>
                  <a:pt x="14413" y="41769"/>
                  <a:pt x="14411" y="41769"/>
                  <a:pt x="14409" y="41769"/>
                </a:cubicBezTo>
                <a:lnTo>
                  <a:pt x="14404" y="41595"/>
                </a:lnTo>
                <a:cubicBezTo>
                  <a:pt x="14354" y="40807"/>
                  <a:pt x="14330" y="40003"/>
                  <a:pt x="14331" y="39187"/>
                </a:cubicBezTo>
                <a:cubicBezTo>
                  <a:pt x="14318" y="39040"/>
                  <a:pt x="14317" y="38893"/>
                  <a:pt x="14317" y="38745"/>
                </a:cubicBezTo>
                <a:lnTo>
                  <a:pt x="14323" y="38447"/>
                </a:lnTo>
                <a:lnTo>
                  <a:pt x="14328" y="38448"/>
                </a:lnTo>
                <a:close/>
                <a:moveTo>
                  <a:pt x="14192" y="38435"/>
                </a:moveTo>
                <a:lnTo>
                  <a:pt x="14193" y="38448"/>
                </a:lnTo>
                <a:lnTo>
                  <a:pt x="14198" y="38447"/>
                </a:lnTo>
                <a:lnTo>
                  <a:pt x="14203" y="38745"/>
                </a:lnTo>
                <a:cubicBezTo>
                  <a:pt x="14203" y="38893"/>
                  <a:pt x="14203" y="39040"/>
                  <a:pt x="14190" y="39187"/>
                </a:cubicBezTo>
                <a:cubicBezTo>
                  <a:pt x="14190" y="40003"/>
                  <a:pt x="14166" y="40807"/>
                  <a:pt x="14117" y="41595"/>
                </a:cubicBezTo>
                <a:lnTo>
                  <a:pt x="14111" y="41769"/>
                </a:lnTo>
                <a:cubicBezTo>
                  <a:pt x="14110" y="41769"/>
                  <a:pt x="14108" y="41769"/>
                  <a:pt x="14106" y="41771"/>
                </a:cubicBezTo>
                <a:cubicBezTo>
                  <a:pt x="13611" y="50959"/>
                  <a:pt x="10845" y="58271"/>
                  <a:pt x="7313" y="59818"/>
                </a:cubicBezTo>
                <a:lnTo>
                  <a:pt x="7312" y="59848"/>
                </a:lnTo>
                <a:cubicBezTo>
                  <a:pt x="7260" y="59874"/>
                  <a:pt x="7207" y="59899"/>
                  <a:pt x="7153" y="59888"/>
                </a:cubicBezTo>
                <a:cubicBezTo>
                  <a:pt x="6846" y="60032"/>
                  <a:pt x="6532" y="60110"/>
                  <a:pt x="6213" y="60124"/>
                </a:cubicBezTo>
                <a:lnTo>
                  <a:pt x="6045" y="60166"/>
                </a:lnTo>
                <a:lnTo>
                  <a:pt x="6045" y="60153"/>
                </a:lnTo>
                <a:lnTo>
                  <a:pt x="6040" y="60154"/>
                </a:lnTo>
                <a:cubicBezTo>
                  <a:pt x="6034" y="60055"/>
                  <a:pt x="6034" y="59956"/>
                  <a:pt x="6034" y="59856"/>
                </a:cubicBezTo>
                <a:cubicBezTo>
                  <a:pt x="6034" y="59708"/>
                  <a:pt x="6034" y="59561"/>
                  <a:pt x="6047" y="59414"/>
                </a:cubicBezTo>
                <a:cubicBezTo>
                  <a:pt x="6047" y="58598"/>
                  <a:pt x="6071" y="57794"/>
                  <a:pt x="6121" y="57006"/>
                </a:cubicBezTo>
                <a:lnTo>
                  <a:pt x="6126" y="56832"/>
                </a:lnTo>
                <a:cubicBezTo>
                  <a:pt x="6128" y="56832"/>
                  <a:pt x="6129" y="56832"/>
                  <a:pt x="6131" y="56831"/>
                </a:cubicBezTo>
                <a:cubicBezTo>
                  <a:pt x="6626" y="47642"/>
                  <a:pt x="9392" y="40330"/>
                  <a:pt x="12924" y="38783"/>
                </a:cubicBezTo>
                <a:lnTo>
                  <a:pt x="12925" y="38753"/>
                </a:lnTo>
                <a:cubicBezTo>
                  <a:pt x="12977" y="38727"/>
                  <a:pt x="13030" y="38702"/>
                  <a:pt x="13085" y="38713"/>
                </a:cubicBezTo>
                <a:cubicBezTo>
                  <a:pt x="13392" y="38569"/>
                  <a:pt x="13706" y="38491"/>
                  <a:pt x="14024" y="38477"/>
                </a:cubicBezTo>
                <a:close/>
                <a:moveTo>
                  <a:pt x="107375" y="19700"/>
                </a:moveTo>
                <a:cubicBezTo>
                  <a:pt x="107899" y="26811"/>
                  <a:pt x="110014" y="32448"/>
                  <a:pt x="112723" y="34001"/>
                </a:cubicBezTo>
                <a:cubicBezTo>
                  <a:pt x="112198" y="26890"/>
                  <a:pt x="110084" y="21253"/>
                  <a:pt x="107375" y="19700"/>
                </a:cubicBezTo>
                <a:close/>
                <a:moveTo>
                  <a:pt x="104351" y="19700"/>
                </a:moveTo>
                <a:cubicBezTo>
                  <a:pt x="101642" y="21253"/>
                  <a:pt x="99528" y="26890"/>
                  <a:pt x="99003" y="34001"/>
                </a:cubicBezTo>
                <a:cubicBezTo>
                  <a:pt x="101712" y="32448"/>
                  <a:pt x="103827" y="26811"/>
                  <a:pt x="104351" y="19700"/>
                </a:cubicBezTo>
                <a:close/>
                <a:moveTo>
                  <a:pt x="90720" y="19700"/>
                </a:moveTo>
                <a:cubicBezTo>
                  <a:pt x="91244" y="26811"/>
                  <a:pt x="93359" y="32448"/>
                  <a:pt x="96068" y="34001"/>
                </a:cubicBezTo>
                <a:cubicBezTo>
                  <a:pt x="95543" y="26890"/>
                  <a:pt x="93429" y="21253"/>
                  <a:pt x="90720" y="19700"/>
                </a:cubicBezTo>
                <a:close/>
                <a:moveTo>
                  <a:pt x="87696" y="19700"/>
                </a:moveTo>
                <a:cubicBezTo>
                  <a:pt x="84987" y="21253"/>
                  <a:pt x="82873" y="26890"/>
                  <a:pt x="82348" y="34001"/>
                </a:cubicBezTo>
                <a:cubicBezTo>
                  <a:pt x="85057" y="32448"/>
                  <a:pt x="87172" y="26811"/>
                  <a:pt x="87696" y="19700"/>
                </a:cubicBezTo>
                <a:close/>
                <a:moveTo>
                  <a:pt x="74065" y="19700"/>
                </a:moveTo>
                <a:cubicBezTo>
                  <a:pt x="74589" y="26811"/>
                  <a:pt x="76704" y="32448"/>
                  <a:pt x="79413" y="34001"/>
                </a:cubicBezTo>
                <a:cubicBezTo>
                  <a:pt x="78888" y="26890"/>
                  <a:pt x="76774" y="21253"/>
                  <a:pt x="74065" y="19700"/>
                </a:cubicBezTo>
                <a:close/>
                <a:moveTo>
                  <a:pt x="71041" y="19700"/>
                </a:moveTo>
                <a:cubicBezTo>
                  <a:pt x="68332" y="21253"/>
                  <a:pt x="66218" y="26890"/>
                  <a:pt x="65693" y="34001"/>
                </a:cubicBezTo>
                <a:cubicBezTo>
                  <a:pt x="68402" y="32448"/>
                  <a:pt x="70517" y="26811"/>
                  <a:pt x="71041" y="19700"/>
                </a:cubicBezTo>
                <a:close/>
                <a:moveTo>
                  <a:pt x="57410" y="19700"/>
                </a:moveTo>
                <a:cubicBezTo>
                  <a:pt x="57934" y="26811"/>
                  <a:pt x="60049" y="32448"/>
                  <a:pt x="62758" y="34001"/>
                </a:cubicBezTo>
                <a:cubicBezTo>
                  <a:pt x="62233" y="26890"/>
                  <a:pt x="60119" y="21253"/>
                  <a:pt x="57410" y="19700"/>
                </a:cubicBezTo>
                <a:close/>
                <a:moveTo>
                  <a:pt x="54386" y="19700"/>
                </a:moveTo>
                <a:cubicBezTo>
                  <a:pt x="51677" y="21253"/>
                  <a:pt x="49563" y="26890"/>
                  <a:pt x="49038" y="34001"/>
                </a:cubicBezTo>
                <a:cubicBezTo>
                  <a:pt x="51747" y="32448"/>
                  <a:pt x="53862" y="26811"/>
                  <a:pt x="54386" y="19700"/>
                </a:cubicBezTo>
                <a:close/>
                <a:moveTo>
                  <a:pt x="40755" y="19700"/>
                </a:moveTo>
                <a:cubicBezTo>
                  <a:pt x="41279" y="26811"/>
                  <a:pt x="43394" y="32448"/>
                  <a:pt x="46102" y="34001"/>
                </a:cubicBezTo>
                <a:cubicBezTo>
                  <a:pt x="45578" y="26890"/>
                  <a:pt x="43464" y="21253"/>
                  <a:pt x="40755" y="19700"/>
                </a:cubicBezTo>
                <a:close/>
                <a:moveTo>
                  <a:pt x="37731" y="19700"/>
                </a:moveTo>
                <a:cubicBezTo>
                  <a:pt x="35022" y="21253"/>
                  <a:pt x="32908" y="26890"/>
                  <a:pt x="32383" y="34001"/>
                </a:cubicBezTo>
                <a:cubicBezTo>
                  <a:pt x="35092" y="32448"/>
                  <a:pt x="37206" y="26811"/>
                  <a:pt x="37731" y="19700"/>
                </a:cubicBezTo>
                <a:close/>
                <a:moveTo>
                  <a:pt x="24100" y="19700"/>
                </a:moveTo>
                <a:cubicBezTo>
                  <a:pt x="24624" y="26811"/>
                  <a:pt x="26739" y="32448"/>
                  <a:pt x="29447" y="34001"/>
                </a:cubicBezTo>
                <a:cubicBezTo>
                  <a:pt x="28923" y="26890"/>
                  <a:pt x="26808" y="21253"/>
                  <a:pt x="24100" y="19700"/>
                </a:cubicBezTo>
                <a:close/>
                <a:moveTo>
                  <a:pt x="21076" y="19700"/>
                </a:moveTo>
                <a:cubicBezTo>
                  <a:pt x="18367" y="21253"/>
                  <a:pt x="16253" y="26890"/>
                  <a:pt x="15728" y="34001"/>
                </a:cubicBezTo>
                <a:cubicBezTo>
                  <a:pt x="18437" y="32448"/>
                  <a:pt x="20551" y="26811"/>
                  <a:pt x="21076" y="19700"/>
                </a:cubicBezTo>
                <a:close/>
                <a:moveTo>
                  <a:pt x="7445" y="19700"/>
                </a:moveTo>
                <a:cubicBezTo>
                  <a:pt x="7969" y="26811"/>
                  <a:pt x="10084" y="32448"/>
                  <a:pt x="12792" y="34001"/>
                </a:cubicBezTo>
                <a:cubicBezTo>
                  <a:pt x="12268" y="26890"/>
                  <a:pt x="10153" y="21253"/>
                  <a:pt x="7445" y="19700"/>
                </a:cubicBezTo>
                <a:close/>
                <a:moveTo>
                  <a:pt x="120000" y="17002"/>
                </a:moveTo>
                <a:lnTo>
                  <a:pt x="120000" y="20494"/>
                </a:lnTo>
                <a:cubicBezTo>
                  <a:pt x="117783" y="22717"/>
                  <a:pt x="116116" y="27799"/>
                  <a:pt x="115658" y="34001"/>
                </a:cubicBezTo>
                <a:cubicBezTo>
                  <a:pt x="117480" y="32957"/>
                  <a:pt x="119032" y="30066"/>
                  <a:pt x="120000" y="26098"/>
                </a:cubicBezTo>
                <a:lnTo>
                  <a:pt x="120000" y="31388"/>
                </a:lnTo>
                <a:cubicBezTo>
                  <a:pt x="118816" y="34512"/>
                  <a:pt x="117264" y="36684"/>
                  <a:pt x="115527" y="37451"/>
                </a:cubicBezTo>
                <a:lnTo>
                  <a:pt x="115526" y="37481"/>
                </a:lnTo>
                <a:cubicBezTo>
                  <a:pt x="115473" y="37508"/>
                  <a:pt x="115421" y="37533"/>
                  <a:pt x="115366" y="37522"/>
                </a:cubicBezTo>
                <a:cubicBezTo>
                  <a:pt x="115059" y="37667"/>
                  <a:pt x="114746" y="37746"/>
                  <a:pt x="114427" y="37759"/>
                </a:cubicBezTo>
                <a:lnTo>
                  <a:pt x="114258" y="37802"/>
                </a:lnTo>
                <a:lnTo>
                  <a:pt x="114258" y="37789"/>
                </a:lnTo>
                <a:lnTo>
                  <a:pt x="114253" y="37790"/>
                </a:lnTo>
                <a:cubicBezTo>
                  <a:pt x="114248" y="37690"/>
                  <a:pt x="114247" y="37590"/>
                  <a:pt x="114247" y="37490"/>
                </a:cubicBezTo>
                <a:cubicBezTo>
                  <a:pt x="114247" y="37341"/>
                  <a:pt x="114248" y="37192"/>
                  <a:pt x="114261" y="37044"/>
                </a:cubicBezTo>
                <a:cubicBezTo>
                  <a:pt x="114260" y="36222"/>
                  <a:pt x="114285" y="35411"/>
                  <a:pt x="114334" y="34617"/>
                </a:cubicBezTo>
                <a:lnTo>
                  <a:pt x="114340" y="34442"/>
                </a:lnTo>
                <a:cubicBezTo>
                  <a:pt x="114341" y="34442"/>
                  <a:pt x="114343" y="34441"/>
                  <a:pt x="114345" y="34440"/>
                </a:cubicBezTo>
                <a:cubicBezTo>
                  <a:pt x="114785" y="26202"/>
                  <a:pt x="117022" y="19462"/>
                  <a:pt x="120000" y="17002"/>
                </a:cubicBezTo>
                <a:close/>
                <a:moveTo>
                  <a:pt x="105975" y="15899"/>
                </a:moveTo>
                <a:lnTo>
                  <a:pt x="106143" y="15942"/>
                </a:lnTo>
                <a:cubicBezTo>
                  <a:pt x="106462" y="15955"/>
                  <a:pt x="106776" y="16034"/>
                  <a:pt x="107083" y="16179"/>
                </a:cubicBezTo>
                <a:cubicBezTo>
                  <a:pt x="107138" y="16168"/>
                  <a:pt x="107190" y="16193"/>
                  <a:pt x="107242" y="16220"/>
                </a:cubicBezTo>
                <a:lnTo>
                  <a:pt x="107243" y="16250"/>
                </a:lnTo>
                <a:cubicBezTo>
                  <a:pt x="110775" y="17809"/>
                  <a:pt x="113542" y="25178"/>
                  <a:pt x="114036" y="34440"/>
                </a:cubicBezTo>
                <a:cubicBezTo>
                  <a:pt x="114038" y="34441"/>
                  <a:pt x="114040" y="34442"/>
                  <a:pt x="114041" y="34442"/>
                </a:cubicBezTo>
                <a:lnTo>
                  <a:pt x="114047" y="34617"/>
                </a:lnTo>
                <a:cubicBezTo>
                  <a:pt x="114097" y="35411"/>
                  <a:pt x="114121" y="36222"/>
                  <a:pt x="114120" y="37044"/>
                </a:cubicBezTo>
                <a:cubicBezTo>
                  <a:pt x="114133" y="37192"/>
                  <a:pt x="114134" y="37341"/>
                  <a:pt x="114134" y="37490"/>
                </a:cubicBezTo>
                <a:cubicBezTo>
                  <a:pt x="114134" y="37590"/>
                  <a:pt x="114133" y="37690"/>
                  <a:pt x="114128" y="37790"/>
                </a:cubicBezTo>
                <a:lnTo>
                  <a:pt x="114123" y="37789"/>
                </a:lnTo>
                <a:lnTo>
                  <a:pt x="114123" y="37802"/>
                </a:lnTo>
                <a:lnTo>
                  <a:pt x="113954" y="37759"/>
                </a:lnTo>
                <a:cubicBezTo>
                  <a:pt x="113636" y="37746"/>
                  <a:pt x="113322" y="37667"/>
                  <a:pt x="113015" y="37522"/>
                </a:cubicBezTo>
                <a:cubicBezTo>
                  <a:pt x="112960" y="37533"/>
                  <a:pt x="112908" y="37508"/>
                  <a:pt x="112855" y="37481"/>
                </a:cubicBezTo>
                <a:lnTo>
                  <a:pt x="112854" y="37451"/>
                </a:lnTo>
                <a:cubicBezTo>
                  <a:pt x="109322" y="35892"/>
                  <a:pt x="106556" y="28522"/>
                  <a:pt x="106061" y="19261"/>
                </a:cubicBezTo>
                <a:cubicBezTo>
                  <a:pt x="106060" y="19260"/>
                  <a:pt x="106058" y="19259"/>
                  <a:pt x="106056" y="19259"/>
                </a:cubicBezTo>
                <a:lnTo>
                  <a:pt x="106051" y="19084"/>
                </a:lnTo>
                <a:cubicBezTo>
                  <a:pt x="106001" y="18290"/>
                  <a:pt x="105977" y="17479"/>
                  <a:pt x="105977" y="16657"/>
                </a:cubicBezTo>
                <a:cubicBezTo>
                  <a:pt x="105965" y="16509"/>
                  <a:pt x="105964" y="16360"/>
                  <a:pt x="105964" y="16211"/>
                </a:cubicBezTo>
                <a:lnTo>
                  <a:pt x="105970" y="15911"/>
                </a:lnTo>
                <a:lnTo>
                  <a:pt x="105975" y="15912"/>
                </a:lnTo>
                <a:close/>
                <a:moveTo>
                  <a:pt x="105751" y="15899"/>
                </a:moveTo>
                <a:lnTo>
                  <a:pt x="105751" y="15912"/>
                </a:lnTo>
                <a:lnTo>
                  <a:pt x="105756" y="15911"/>
                </a:lnTo>
                <a:lnTo>
                  <a:pt x="105762" y="16211"/>
                </a:lnTo>
                <a:cubicBezTo>
                  <a:pt x="105762" y="16360"/>
                  <a:pt x="105761" y="16509"/>
                  <a:pt x="105749" y="16657"/>
                </a:cubicBezTo>
                <a:cubicBezTo>
                  <a:pt x="105749" y="17479"/>
                  <a:pt x="105725" y="18290"/>
                  <a:pt x="105675" y="19084"/>
                </a:cubicBezTo>
                <a:lnTo>
                  <a:pt x="105670" y="19259"/>
                </a:lnTo>
                <a:cubicBezTo>
                  <a:pt x="105668" y="19259"/>
                  <a:pt x="105666" y="19260"/>
                  <a:pt x="105665" y="19261"/>
                </a:cubicBezTo>
                <a:cubicBezTo>
                  <a:pt x="105170" y="28522"/>
                  <a:pt x="102404" y="35892"/>
                  <a:pt x="98872" y="37451"/>
                </a:cubicBezTo>
                <a:lnTo>
                  <a:pt x="98871" y="37481"/>
                </a:lnTo>
                <a:cubicBezTo>
                  <a:pt x="98818" y="37508"/>
                  <a:pt x="98766" y="37533"/>
                  <a:pt x="98711" y="37522"/>
                </a:cubicBezTo>
                <a:cubicBezTo>
                  <a:pt x="98404" y="37667"/>
                  <a:pt x="98090" y="37746"/>
                  <a:pt x="97772" y="37759"/>
                </a:cubicBezTo>
                <a:lnTo>
                  <a:pt x="97603" y="37802"/>
                </a:lnTo>
                <a:lnTo>
                  <a:pt x="97603" y="37789"/>
                </a:lnTo>
                <a:lnTo>
                  <a:pt x="97598" y="37790"/>
                </a:lnTo>
                <a:cubicBezTo>
                  <a:pt x="97593" y="37690"/>
                  <a:pt x="97592" y="37590"/>
                  <a:pt x="97592" y="37490"/>
                </a:cubicBezTo>
                <a:cubicBezTo>
                  <a:pt x="97592" y="37341"/>
                  <a:pt x="97593" y="37192"/>
                  <a:pt x="97606" y="37044"/>
                </a:cubicBezTo>
                <a:cubicBezTo>
                  <a:pt x="97605" y="36222"/>
                  <a:pt x="97630" y="35411"/>
                  <a:pt x="97679" y="34617"/>
                </a:cubicBezTo>
                <a:lnTo>
                  <a:pt x="97685" y="34442"/>
                </a:lnTo>
                <a:cubicBezTo>
                  <a:pt x="97686" y="34442"/>
                  <a:pt x="97688" y="34441"/>
                  <a:pt x="97690" y="34440"/>
                </a:cubicBezTo>
                <a:cubicBezTo>
                  <a:pt x="98184" y="25178"/>
                  <a:pt x="100951" y="17809"/>
                  <a:pt x="104483" y="16250"/>
                </a:cubicBezTo>
                <a:lnTo>
                  <a:pt x="104484" y="16220"/>
                </a:lnTo>
                <a:cubicBezTo>
                  <a:pt x="104536" y="16193"/>
                  <a:pt x="104588" y="16168"/>
                  <a:pt x="104643" y="16179"/>
                </a:cubicBezTo>
                <a:cubicBezTo>
                  <a:pt x="104950" y="16034"/>
                  <a:pt x="105264" y="15955"/>
                  <a:pt x="105583" y="15942"/>
                </a:cubicBezTo>
                <a:close/>
                <a:moveTo>
                  <a:pt x="89320" y="15899"/>
                </a:moveTo>
                <a:lnTo>
                  <a:pt x="89488" y="15942"/>
                </a:lnTo>
                <a:cubicBezTo>
                  <a:pt x="89807" y="15955"/>
                  <a:pt x="90121" y="16034"/>
                  <a:pt x="90428" y="16179"/>
                </a:cubicBezTo>
                <a:cubicBezTo>
                  <a:pt x="90483" y="16168"/>
                  <a:pt x="90535" y="16193"/>
                  <a:pt x="90587" y="16220"/>
                </a:cubicBezTo>
                <a:lnTo>
                  <a:pt x="90588" y="16250"/>
                </a:lnTo>
                <a:cubicBezTo>
                  <a:pt x="94120" y="17809"/>
                  <a:pt x="96887" y="25178"/>
                  <a:pt x="97381" y="34440"/>
                </a:cubicBezTo>
                <a:cubicBezTo>
                  <a:pt x="97383" y="34441"/>
                  <a:pt x="97385" y="34442"/>
                  <a:pt x="97386" y="34442"/>
                </a:cubicBezTo>
                <a:lnTo>
                  <a:pt x="97392" y="34617"/>
                </a:lnTo>
                <a:cubicBezTo>
                  <a:pt x="97441" y="35411"/>
                  <a:pt x="97466" y="36222"/>
                  <a:pt x="97465" y="37044"/>
                </a:cubicBezTo>
                <a:cubicBezTo>
                  <a:pt x="97478" y="37192"/>
                  <a:pt x="97479" y="37341"/>
                  <a:pt x="97479" y="37490"/>
                </a:cubicBezTo>
                <a:cubicBezTo>
                  <a:pt x="97479" y="37590"/>
                  <a:pt x="97478" y="37690"/>
                  <a:pt x="97473" y="37790"/>
                </a:cubicBezTo>
                <a:lnTo>
                  <a:pt x="97468" y="37789"/>
                </a:lnTo>
                <a:lnTo>
                  <a:pt x="97468" y="37802"/>
                </a:lnTo>
                <a:lnTo>
                  <a:pt x="97299" y="37759"/>
                </a:lnTo>
                <a:cubicBezTo>
                  <a:pt x="96981" y="37746"/>
                  <a:pt x="96667" y="37667"/>
                  <a:pt x="96360" y="37522"/>
                </a:cubicBezTo>
                <a:cubicBezTo>
                  <a:pt x="96305" y="37533"/>
                  <a:pt x="96253" y="37508"/>
                  <a:pt x="96200" y="37481"/>
                </a:cubicBezTo>
                <a:lnTo>
                  <a:pt x="96199" y="37451"/>
                </a:lnTo>
                <a:cubicBezTo>
                  <a:pt x="92667" y="35892"/>
                  <a:pt x="89901" y="28522"/>
                  <a:pt x="89406" y="19261"/>
                </a:cubicBezTo>
                <a:cubicBezTo>
                  <a:pt x="89405" y="19260"/>
                  <a:pt x="89403" y="19259"/>
                  <a:pt x="89401" y="19259"/>
                </a:cubicBezTo>
                <a:lnTo>
                  <a:pt x="89396" y="19084"/>
                </a:lnTo>
                <a:cubicBezTo>
                  <a:pt x="89346" y="18290"/>
                  <a:pt x="89322" y="17479"/>
                  <a:pt x="89322" y="16657"/>
                </a:cubicBezTo>
                <a:cubicBezTo>
                  <a:pt x="89310" y="16509"/>
                  <a:pt x="89309" y="16360"/>
                  <a:pt x="89309" y="16211"/>
                </a:cubicBezTo>
                <a:lnTo>
                  <a:pt x="89315" y="15911"/>
                </a:lnTo>
                <a:lnTo>
                  <a:pt x="89320" y="15912"/>
                </a:lnTo>
                <a:close/>
                <a:moveTo>
                  <a:pt x="89096" y="15899"/>
                </a:moveTo>
                <a:lnTo>
                  <a:pt x="89096" y="15912"/>
                </a:lnTo>
                <a:lnTo>
                  <a:pt x="89101" y="15911"/>
                </a:lnTo>
                <a:lnTo>
                  <a:pt x="89107" y="16211"/>
                </a:lnTo>
                <a:cubicBezTo>
                  <a:pt x="89107" y="16360"/>
                  <a:pt x="89106" y="16509"/>
                  <a:pt x="89094" y="16657"/>
                </a:cubicBezTo>
                <a:cubicBezTo>
                  <a:pt x="89094" y="17479"/>
                  <a:pt x="89070" y="18290"/>
                  <a:pt x="89020" y="19084"/>
                </a:cubicBezTo>
                <a:lnTo>
                  <a:pt x="89015" y="19259"/>
                </a:lnTo>
                <a:cubicBezTo>
                  <a:pt x="89013" y="19259"/>
                  <a:pt x="89011" y="19260"/>
                  <a:pt x="89010" y="19261"/>
                </a:cubicBezTo>
                <a:cubicBezTo>
                  <a:pt x="88515" y="28522"/>
                  <a:pt x="85749" y="35892"/>
                  <a:pt x="82217" y="37451"/>
                </a:cubicBezTo>
                <a:lnTo>
                  <a:pt x="82216" y="37481"/>
                </a:lnTo>
                <a:cubicBezTo>
                  <a:pt x="82163" y="37508"/>
                  <a:pt x="82111" y="37533"/>
                  <a:pt x="82056" y="37522"/>
                </a:cubicBezTo>
                <a:cubicBezTo>
                  <a:pt x="81749" y="37667"/>
                  <a:pt x="81435" y="37746"/>
                  <a:pt x="81117" y="37759"/>
                </a:cubicBezTo>
                <a:lnTo>
                  <a:pt x="80948" y="37802"/>
                </a:lnTo>
                <a:lnTo>
                  <a:pt x="80948" y="37789"/>
                </a:lnTo>
                <a:lnTo>
                  <a:pt x="80943" y="37790"/>
                </a:lnTo>
                <a:cubicBezTo>
                  <a:pt x="80938" y="37690"/>
                  <a:pt x="80937" y="37590"/>
                  <a:pt x="80937" y="37490"/>
                </a:cubicBezTo>
                <a:cubicBezTo>
                  <a:pt x="80937" y="37341"/>
                  <a:pt x="80938" y="37192"/>
                  <a:pt x="80951" y="37044"/>
                </a:cubicBezTo>
                <a:cubicBezTo>
                  <a:pt x="80950" y="36222"/>
                  <a:pt x="80975" y="35411"/>
                  <a:pt x="81024" y="34617"/>
                </a:cubicBezTo>
                <a:lnTo>
                  <a:pt x="81030" y="34442"/>
                </a:lnTo>
                <a:cubicBezTo>
                  <a:pt x="81031" y="34442"/>
                  <a:pt x="81033" y="34441"/>
                  <a:pt x="81035" y="34440"/>
                </a:cubicBezTo>
                <a:cubicBezTo>
                  <a:pt x="81529" y="25178"/>
                  <a:pt x="84296" y="17809"/>
                  <a:pt x="87828" y="16250"/>
                </a:cubicBezTo>
                <a:lnTo>
                  <a:pt x="87829" y="16220"/>
                </a:lnTo>
                <a:cubicBezTo>
                  <a:pt x="87881" y="16193"/>
                  <a:pt x="87933" y="16168"/>
                  <a:pt x="87988" y="16179"/>
                </a:cubicBezTo>
                <a:cubicBezTo>
                  <a:pt x="88295" y="16034"/>
                  <a:pt x="88609" y="15955"/>
                  <a:pt x="88928" y="15942"/>
                </a:cubicBezTo>
                <a:close/>
                <a:moveTo>
                  <a:pt x="72665" y="15899"/>
                </a:moveTo>
                <a:lnTo>
                  <a:pt x="72833" y="15942"/>
                </a:lnTo>
                <a:cubicBezTo>
                  <a:pt x="73152" y="15955"/>
                  <a:pt x="73466" y="16034"/>
                  <a:pt x="73773" y="16179"/>
                </a:cubicBezTo>
                <a:cubicBezTo>
                  <a:pt x="73828" y="16168"/>
                  <a:pt x="73880" y="16193"/>
                  <a:pt x="73932" y="16220"/>
                </a:cubicBezTo>
                <a:lnTo>
                  <a:pt x="73933" y="16250"/>
                </a:lnTo>
                <a:cubicBezTo>
                  <a:pt x="77465" y="17809"/>
                  <a:pt x="80232" y="25178"/>
                  <a:pt x="80726" y="34440"/>
                </a:cubicBezTo>
                <a:cubicBezTo>
                  <a:pt x="80728" y="34441"/>
                  <a:pt x="80730" y="34442"/>
                  <a:pt x="80731" y="34442"/>
                </a:cubicBezTo>
                <a:lnTo>
                  <a:pt x="80737" y="34617"/>
                </a:lnTo>
                <a:cubicBezTo>
                  <a:pt x="80786" y="35411"/>
                  <a:pt x="80811" y="36222"/>
                  <a:pt x="80810" y="37044"/>
                </a:cubicBezTo>
                <a:cubicBezTo>
                  <a:pt x="80823" y="37192"/>
                  <a:pt x="80824" y="37341"/>
                  <a:pt x="80824" y="37490"/>
                </a:cubicBezTo>
                <a:cubicBezTo>
                  <a:pt x="80824" y="37590"/>
                  <a:pt x="80823" y="37690"/>
                  <a:pt x="80818" y="37790"/>
                </a:cubicBezTo>
                <a:lnTo>
                  <a:pt x="80813" y="37789"/>
                </a:lnTo>
                <a:lnTo>
                  <a:pt x="80813" y="37802"/>
                </a:lnTo>
                <a:lnTo>
                  <a:pt x="80644" y="37759"/>
                </a:lnTo>
                <a:cubicBezTo>
                  <a:pt x="80326" y="37746"/>
                  <a:pt x="80012" y="37667"/>
                  <a:pt x="79705" y="37522"/>
                </a:cubicBezTo>
                <a:cubicBezTo>
                  <a:pt x="79650" y="37533"/>
                  <a:pt x="79598" y="37508"/>
                  <a:pt x="79545" y="37481"/>
                </a:cubicBezTo>
                <a:lnTo>
                  <a:pt x="79544" y="37451"/>
                </a:lnTo>
                <a:cubicBezTo>
                  <a:pt x="76012" y="35892"/>
                  <a:pt x="73246" y="28522"/>
                  <a:pt x="72751" y="19261"/>
                </a:cubicBezTo>
                <a:cubicBezTo>
                  <a:pt x="72750" y="19260"/>
                  <a:pt x="72748" y="19259"/>
                  <a:pt x="72746" y="19259"/>
                </a:cubicBezTo>
                <a:lnTo>
                  <a:pt x="72741" y="19084"/>
                </a:lnTo>
                <a:cubicBezTo>
                  <a:pt x="72691" y="18290"/>
                  <a:pt x="72667" y="17479"/>
                  <a:pt x="72667" y="16657"/>
                </a:cubicBezTo>
                <a:cubicBezTo>
                  <a:pt x="72655" y="16509"/>
                  <a:pt x="72654" y="16360"/>
                  <a:pt x="72654" y="16211"/>
                </a:cubicBezTo>
                <a:lnTo>
                  <a:pt x="72660" y="15911"/>
                </a:lnTo>
                <a:lnTo>
                  <a:pt x="72665" y="15912"/>
                </a:lnTo>
                <a:close/>
                <a:moveTo>
                  <a:pt x="56010" y="15899"/>
                </a:moveTo>
                <a:lnTo>
                  <a:pt x="56178" y="15942"/>
                </a:lnTo>
                <a:cubicBezTo>
                  <a:pt x="56497" y="15955"/>
                  <a:pt x="56811" y="16034"/>
                  <a:pt x="57118" y="16179"/>
                </a:cubicBezTo>
                <a:cubicBezTo>
                  <a:pt x="57173" y="16168"/>
                  <a:pt x="57225" y="16193"/>
                  <a:pt x="57277" y="16220"/>
                </a:cubicBezTo>
                <a:lnTo>
                  <a:pt x="57278" y="16250"/>
                </a:lnTo>
                <a:cubicBezTo>
                  <a:pt x="60810" y="17809"/>
                  <a:pt x="63577" y="25178"/>
                  <a:pt x="64071" y="34440"/>
                </a:cubicBezTo>
                <a:cubicBezTo>
                  <a:pt x="64073" y="34441"/>
                  <a:pt x="64075" y="34442"/>
                  <a:pt x="64076" y="34442"/>
                </a:cubicBezTo>
                <a:lnTo>
                  <a:pt x="64082" y="34617"/>
                </a:lnTo>
                <a:cubicBezTo>
                  <a:pt x="64131" y="35411"/>
                  <a:pt x="64156" y="36222"/>
                  <a:pt x="64155" y="37044"/>
                </a:cubicBezTo>
                <a:cubicBezTo>
                  <a:pt x="64168" y="37192"/>
                  <a:pt x="64169" y="37341"/>
                  <a:pt x="64169" y="37490"/>
                </a:cubicBezTo>
                <a:cubicBezTo>
                  <a:pt x="64169" y="37590"/>
                  <a:pt x="64168" y="37690"/>
                  <a:pt x="64163" y="37790"/>
                </a:cubicBezTo>
                <a:lnTo>
                  <a:pt x="64158" y="37789"/>
                </a:lnTo>
                <a:lnTo>
                  <a:pt x="64158" y="37802"/>
                </a:lnTo>
                <a:lnTo>
                  <a:pt x="63989" y="37759"/>
                </a:lnTo>
                <a:cubicBezTo>
                  <a:pt x="63670" y="37746"/>
                  <a:pt x="63357" y="37667"/>
                  <a:pt x="63050" y="37522"/>
                </a:cubicBezTo>
                <a:cubicBezTo>
                  <a:pt x="62995" y="37533"/>
                  <a:pt x="62943" y="37508"/>
                  <a:pt x="62890" y="37481"/>
                </a:cubicBezTo>
                <a:lnTo>
                  <a:pt x="62889" y="37451"/>
                </a:lnTo>
                <a:cubicBezTo>
                  <a:pt x="59357" y="35892"/>
                  <a:pt x="56591" y="28522"/>
                  <a:pt x="56096" y="19261"/>
                </a:cubicBezTo>
                <a:cubicBezTo>
                  <a:pt x="56095" y="19260"/>
                  <a:pt x="56093" y="19259"/>
                  <a:pt x="56091" y="19259"/>
                </a:cubicBezTo>
                <a:lnTo>
                  <a:pt x="56086" y="19084"/>
                </a:lnTo>
                <a:cubicBezTo>
                  <a:pt x="56036" y="18290"/>
                  <a:pt x="56012" y="17479"/>
                  <a:pt x="56012" y="16657"/>
                </a:cubicBezTo>
                <a:cubicBezTo>
                  <a:pt x="55999" y="16509"/>
                  <a:pt x="55999" y="16360"/>
                  <a:pt x="55999" y="16211"/>
                </a:cubicBezTo>
                <a:lnTo>
                  <a:pt x="56005" y="15911"/>
                </a:lnTo>
                <a:lnTo>
                  <a:pt x="56010" y="15912"/>
                </a:lnTo>
                <a:close/>
                <a:moveTo>
                  <a:pt x="55786" y="15899"/>
                </a:moveTo>
                <a:lnTo>
                  <a:pt x="55786" y="15912"/>
                </a:lnTo>
                <a:lnTo>
                  <a:pt x="55791" y="15911"/>
                </a:lnTo>
                <a:lnTo>
                  <a:pt x="55797" y="16211"/>
                </a:lnTo>
                <a:cubicBezTo>
                  <a:pt x="55797" y="16360"/>
                  <a:pt x="55796" y="16509"/>
                  <a:pt x="55783" y="16657"/>
                </a:cubicBezTo>
                <a:cubicBezTo>
                  <a:pt x="55784" y="17479"/>
                  <a:pt x="55760" y="18290"/>
                  <a:pt x="55710" y="19084"/>
                </a:cubicBezTo>
                <a:lnTo>
                  <a:pt x="55705" y="19259"/>
                </a:lnTo>
                <a:cubicBezTo>
                  <a:pt x="55703" y="19259"/>
                  <a:pt x="55701" y="19260"/>
                  <a:pt x="55700" y="19261"/>
                </a:cubicBezTo>
                <a:cubicBezTo>
                  <a:pt x="55205" y="28522"/>
                  <a:pt x="52439" y="35892"/>
                  <a:pt x="48907" y="37451"/>
                </a:cubicBezTo>
                <a:lnTo>
                  <a:pt x="48906" y="37481"/>
                </a:lnTo>
                <a:cubicBezTo>
                  <a:pt x="48853" y="37508"/>
                  <a:pt x="48801" y="37533"/>
                  <a:pt x="48746" y="37522"/>
                </a:cubicBezTo>
                <a:cubicBezTo>
                  <a:pt x="48439" y="37667"/>
                  <a:pt x="48125" y="37746"/>
                  <a:pt x="47807" y="37759"/>
                </a:cubicBezTo>
                <a:lnTo>
                  <a:pt x="47638" y="37802"/>
                </a:lnTo>
                <a:lnTo>
                  <a:pt x="47638" y="37789"/>
                </a:lnTo>
                <a:lnTo>
                  <a:pt x="47633" y="37790"/>
                </a:lnTo>
                <a:cubicBezTo>
                  <a:pt x="47628" y="37690"/>
                  <a:pt x="47627" y="37590"/>
                  <a:pt x="47627" y="37490"/>
                </a:cubicBezTo>
                <a:cubicBezTo>
                  <a:pt x="47627" y="37341"/>
                  <a:pt x="47628" y="37192"/>
                  <a:pt x="47641" y="37044"/>
                </a:cubicBezTo>
                <a:cubicBezTo>
                  <a:pt x="47640" y="36222"/>
                  <a:pt x="47664" y="35411"/>
                  <a:pt x="47714" y="34617"/>
                </a:cubicBezTo>
                <a:lnTo>
                  <a:pt x="47720" y="34442"/>
                </a:lnTo>
                <a:cubicBezTo>
                  <a:pt x="47721" y="34442"/>
                  <a:pt x="47723" y="34441"/>
                  <a:pt x="47725" y="34440"/>
                </a:cubicBezTo>
                <a:cubicBezTo>
                  <a:pt x="48219" y="25178"/>
                  <a:pt x="50985" y="17809"/>
                  <a:pt x="54517" y="16250"/>
                </a:cubicBezTo>
                <a:lnTo>
                  <a:pt x="54519" y="16220"/>
                </a:lnTo>
                <a:cubicBezTo>
                  <a:pt x="54571" y="16193"/>
                  <a:pt x="54623" y="16168"/>
                  <a:pt x="54678" y="16179"/>
                </a:cubicBezTo>
                <a:cubicBezTo>
                  <a:pt x="54985" y="16034"/>
                  <a:pt x="55299" y="15955"/>
                  <a:pt x="55618" y="15942"/>
                </a:cubicBezTo>
                <a:close/>
                <a:moveTo>
                  <a:pt x="39355" y="15899"/>
                </a:moveTo>
                <a:lnTo>
                  <a:pt x="39523" y="15942"/>
                </a:lnTo>
                <a:cubicBezTo>
                  <a:pt x="39842" y="15955"/>
                  <a:pt x="40156" y="16034"/>
                  <a:pt x="40463" y="16179"/>
                </a:cubicBezTo>
                <a:cubicBezTo>
                  <a:pt x="40518" y="16168"/>
                  <a:pt x="40570" y="16193"/>
                  <a:pt x="40622" y="16220"/>
                </a:cubicBezTo>
                <a:lnTo>
                  <a:pt x="40623" y="16250"/>
                </a:lnTo>
                <a:cubicBezTo>
                  <a:pt x="44155" y="17809"/>
                  <a:pt x="46921" y="25178"/>
                  <a:pt x="47416" y="34440"/>
                </a:cubicBezTo>
                <a:cubicBezTo>
                  <a:pt x="47418" y="34441"/>
                  <a:pt x="47420" y="34442"/>
                  <a:pt x="47421" y="34442"/>
                </a:cubicBezTo>
                <a:lnTo>
                  <a:pt x="47427" y="34617"/>
                </a:lnTo>
                <a:cubicBezTo>
                  <a:pt x="47476" y="35411"/>
                  <a:pt x="47500" y="36222"/>
                  <a:pt x="47500" y="37044"/>
                </a:cubicBezTo>
                <a:cubicBezTo>
                  <a:pt x="47513" y="37192"/>
                  <a:pt x="47514" y="37341"/>
                  <a:pt x="47514" y="37490"/>
                </a:cubicBezTo>
                <a:cubicBezTo>
                  <a:pt x="47514" y="37590"/>
                  <a:pt x="47513" y="37690"/>
                  <a:pt x="47508" y="37790"/>
                </a:cubicBezTo>
                <a:lnTo>
                  <a:pt x="47503" y="37789"/>
                </a:lnTo>
                <a:lnTo>
                  <a:pt x="47503" y="37802"/>
                </a:lnTo>
                <a:lnTo>
                  <a:pt x="47334" y="37759"/>
                </a:lnTo>
                <a:cubicBezTo>
                  <a:pt x="47015" y="37746"/>
                  <a:pt x="46702" y="37667"/>
                  <a:pt x="46395" y="37522"/>
                </a:cubicBezTo>
                <a:cubicBezTo>
                  <a:pt x="46340" y="37533"/>
                  <a:pt x="46288" y="37508"/>
                  <a:pt x="46235" y="37481"/>
                </a:cubicBezTo>
                <a:lnTo>
                  <a:pt x="46234" y="37451"/>
                </a:lnTo>
                <a:cubicBezTo>
                  <a:pt x="42702" y="35892"/>
                  <a:pt x="39936" y="28522"/>
                  <a:pt x="39441" y="19261"/>
                </a:cubicBezTo>
                <a:cubicBezTo>
                  <a:pt x="39439" y="19260"/>
                  <a:pt x="39438" y="19259"/>
                  <a:pt x="39436" y="19259"/>
                </a:cubicBezTo>
                <a:lnTo>
                  <a:pt x="39431" y="19084"/>
                </a:lnTo>
                <a:cubicBezTo>
                  <a:pt x="39381" y="18290"/>
                  <a:pt x="39357" y="17479"/>
                  <a:pt x="39357" y="16657"/>
                </a:cubicBezTo>
                <a:cubicBezTo>
                  <a:pt x="39344" y="16509"/>
                  <a:pt x="39344" y="16360"/>
                  <a:pt x="39344" y="16211"/>
                </a:cubicBezTo>
                <a:lnTo>
                  <a:pt x="39350" y="15911"/>
                </a:lnTo>
                <a:lnTo>
                  <a:pt x="39355" y="15912"/>
                </a:lnTo>
                <a:close/>
                <a:moveTo>
                  <a:pt x="39131" y="15899"/>
                </a:moveTo>
                <a:lnTo>
                  <a:pt x="39131" y="15912"/>
                </a:lnTo>
                <a:lnTo>
                  <a:pt x="39136" y="15911"/>
                </a:lnTo>
                <a:lnTo>
                  <a:pt x="39142" y="16211"/>
                </a:lnTo>
                <a:cubicBezTo>
                  <a:pt x="39142" y="16360"/>
                  <a:pt x="39141" y="16509"/>
                  <a:pt x="39128" y="16657"/>
                </a:cubicBezTo>
                <a:cubicBezTo>
                  <a:pt x="39129" y="17479"/>
                  <a:pt x="39105" y="18290"/>
                  <a:pt x="39055" y="19084"/>
                </a:cubicBezTo>
                <a:lnTo>
                  <a:pt x="39050" y="19259"/>
                </a:lnTo>
                <a:cubicBezTo>
                  <a:pt x="39048" y="19259"/>
                  <a:pt x="39046" y="19260"/>
                  <a:pt x="39045" y="19261"/>
                </a:cubicBezTo>
                <a:cubicBezTo>
                  <a:pt x="38550" y="28522"/>
                  <a:pt x="35784" y="35892"/>
                  <a:pt x="32252" y="37451"/>
                </a:cubicBezTo>
                <a:lnTo>
                  <a:pt x="32251" y="37481"/>
                </a:lnTo>
                <a:cubicBezTo>
                  <a:pt x="32198" y="37508"/>
                  <a:pt x="32146" y="37533"/>
                  <a:pt x="32091" y="37522"/>
                </a:cubicBezTo>
                <a:cubicBezTo>
                  <a:pt x="31784" y="37667"/>
                  <a:pt x="31470" y="37746"/>
                  <a:pt x="31152" y="37759"/>
                </a:cubicBezTo>
                <a:lnTo>
                  <a:pt x="30983" y="37802"/>
                </a:lnTo>
                <a:lnTo>
                  <a:pt x="30983" y="37789"/>
                </a:lnTo>
                <a:lnTo>
                  <a:pt x="30978" y="37790"/>
                </a:lnTo>
                <a:cubicBezTo>
                  <a:pt x="30972" y="37690"/>
                  <a:pt x="30972" y="37590"/>
                  <a:pt x="30972" y="37490"/>
                </a:cubicBezTo>
                <a:cubicBezTo>
                  <a:pt x="30972" y="37341"/>
                  <a:pt x="30973" y="37192"/>
                  <a:pt x="30986" y="37044"/>
                </a:cubicBezTo>
                <a:cubicBezTo>
                  <a:pt x="30985" y="36222"/>
                  <a:pt x="31009" y="35411"/>
                  <a:pt x="31059" y="34617"/>
                </a:cubicBezTo>
                <a:lnTo>
                  <a:pt x="31065" y="34442"/>
                </a:lnTo>
                <a:cubicBezTo>
                  <a:pt x="31066" y="34442"/>
                  <a:pt x="31068" y="34441"/>
                  <a:pt x="31069" y="34440"/>
                </a:cubicBezTo>
                <a:cubicBezTo>
                  <a:pt x="31564" y="25178"/>
                  <a:pt x="34330" y="17809"/>
                  <a:pt x="37862" y="16250"/>
                </a:cubicBezTo>
                <a:lnTo>
                  <a:pt x="37864" y="16220"/>
                </a:lnTo>
                <a:cubicBezTo>
                  <a:pt x="37916" y="16193"/>
                  <a:pt x="37968" y="16168"/>
                  <a:pt x="38023" y="16179"/>
                </a:cubicBezTo>
                <a:cubicBezTo>
                  <a:pt x="38330" y="16034"/>
                  <a:pt x="38644" y="15955"/>
                  <a:pt x="38963" y="15942"/>
                </a:cubicBezTo>
                <a:close/>
                <a:moveTo>
                  <a:pt x="22700" y="15899"/>
                </a:moveTo>
                <a:lnTo>
                  <a:pt x="22868" y="15942"/>
                </a:lnTo>
                <a:cubicBezTo>
                  <a:pt x="23187" y="15955"/>
                  <a:pt x="23501" y="16034"/>
                  <a:pt x="23808" y="16179"/>
                </a:cubicBezTo>
                <a:cubicBezTo>
                  <a:pt x="23862" y="16168"/>
                  <a:pt x="23915" y="16193"/>
                  <a:pt x="23967" y="16220"/>
                </a:cubicBezTo>
                <a:lnTo>
                  <a:pt x="23968" y="16250"/>
                </a:lnTo>
                <a:cubicBezTo>
                  <a:pt x="27500" y="17809"/>
                  <a:pt x="30266" y="25178"/>
                  <a:pt x="30761" y="34440"/>
                </a:cubicBezTo>
                <a:cubicBezTo>
                  <a:pt x="30763" y="34441"/>
                  <a:pt x="30765" y="34442"/>
                  <a:pt x="30766" y="34442"/>
                </a:cubicBezTo>
                <a:lnTo>
                  <a:pt x="30772" y="34617"/>
                </a:lnTo>
                <a:cubicBezTo>
                  <a:pt x="30821" y="35411"/>
                  <a:pt x="30845" y="36222"/>
                  <a:pt x="30845" y="37044"/>
                </a:cubicBezTo>
                <a:cubicBezTo>
                  <a:pt x="30858" y="37192"/>
                  <a:pt x="30859" y="37341"/>
                  <a:pt x="30859" y="37490"/>
                </a:cubicBezTo>
                <a:cubicBezTo>
                  <a:pt x="30859" y="37590"/>
                  <a:pt x="30858" y="37690"/>
                  <a:pt x="30853" y="37790"/>
                </a:cubicBezTo>
                <a:lnTo>
                  <a:pt x="30848" y="37789"/>
                </a:lnTo>
                <a:lnTo>
                  <a:pt x="30848" y="37802"/>
                </a:lnTo>
                <a:lnTo>
                  <a:pt x="30679" y="37759"/>
                </a:lnTo>
                <a:cubicBezTo>
                  <a:pt x="30360" y="37746"/>
                  <a:pt x="30047" y="37667"/>
                  <a:pt x="29740" y="37522"/>
                </a:cubicBezTo>
                <a:cubicBezTo>
                  <a:pt x="29685" y="37533"/>
                  <a:pt x="29632" y="37508"/>
                  <a:pt x="29580" y="37481"/>
                </a:cubicBezTo>
                <a:lnTo>
                  <a:pt x="29579" y="37451"/>
                </a:lnTo>
                <a:cubicBezTo>
                  <a:pt x="26047" y="35892"/>
                  <a:pt x="23281" y="28522"/>
                  <a:pt x="22786" y="19261"/>
                </a:cubicBezTo>
                <a:cubicBezTo>
                  <a:pt x="22784" y="19260"/>
                  <a:pt x="22783" y="19259"/>
                  <a:pt x="22781" y="19259"/>
                </a:cubicBezTo>
                <a:lnTo>
                  <a:pt x="22776" y="19084"/>
                </a:lnTo>
                <a:cubicBezTo>
                  <a:pt x="22726" y="18290"/>
                  <a:pt x="22702" y="17479"/>
                  <a:pt x="22702" y="16657"/>
                </a:cubicBezTo>
                <a:cubicBezTo>
                  <a:pt x="22689" y="16509"/>
                  <a:pt x="22689" y="16360"/>
                  <a:pt x="22689" y="16211"/>
                </a:cubicBezTo>
                <a:lnTo>
                  <a:pt x="22695" y="15911"/>
                </a:lnTo>
                <a:lnTo>
                  <a:pt x="22700" y="15912"/>
                </a:lnTo>
                <a:close/>
                <a:moveTo>
                  <a:pt x="22476" y="15899"/>
                </a:moveTo>
                <a:lnTo>
                  <a:pt x="22476" y="15912"/>
                </a:lnTo>
                <a:lnTo>
                  <a:pt x="22481" y="15911"/>
                </a:lnTo>
                <a:lnTo>
                  <a:pt x="22487" y="16211"/>
                </a:lnTo>
                <a:cubicBezTo>
                  <a:pt x="22487" y="16360"/>
                  <a:pt x="22486" y="16509"/>
                  <a:pt x="22473" y="16657"/>
                </a:cubicBezTo>
                <a:cubicBezTo>
                  <a:pt x="22474" y="17479"/>
                  <a:pt x="22450" y="18290"/>
                  <a:pt x="22400" y="19084"/>
                </a:cubicBezTo>
                <a:lnTo>
                  <a:pt x="22395" y="19259"/>
                </a:lnTo>
                <a:cubicBezTo>
                  <a:pt x="22393" y="19259"/>
                  <a:pt x="22391" y="19260"/>
                  <a:pt x="22390" y="19261"/>
                </a:cubicBezTo>
                <a:cubicBezTo>
                  <a:pt x="21895" y="28522"/>
                  <a:pt x="19129" y="35892"/>
                  <a:pt x="15597" y="37451"/>
                </a:cubicBezTo>
                <a:lnTo>
                  <a:pt x="15596" y="37481"/>
                </a:lnTo>
                <a:cubicBezTo>
                  <a:pt x="15543" y="37508"/>
                  <a:pt x="15491" y="37533"/>
                  <a:pt x="15436" y="37522"/>
                </a:cubicBezTo>
                <a:cubicBezTo>
                  <a:pt x="15129" y="37667"/>
                  <a:pt x="14815" y="37746"/>
                  <a:pt x="14497" y="37759"/>
                </a:cubicBezTo>
                <a:lnTo>
                  <a:pt x="14328" y="37802"/>
                </a:lnTo>
                <a:lnTo>
                  <a:pt x="14328" y="37789"/>
                </a:lnTo>
                <a:lnTo>
                  <a:pt x="14323" y="37790"/>
                </a:lnTo>
                <a:cubicBezTo>
                  <a:pt x="14317" y="37690"/>
                  <a:pt x="14317" y="37590"/>
                  <a:pt x="14317" y="37490"/>
                </a:cubicBezTo>
                <a:cubicBezTo>
                  <a:pt x="14317" y="37341"/>
                  <a:pt x="14318" y="37192"/>
                  <a:pt x="14331" y="37044"/>
                </a:cubicBezTo>
                <a:cubicBezTo>
                  <a:pt x="14330" y="36222"/>
                  <a:pt x="14354" y="35411"/>
                  <a:pt x="14404" y="34617"/>
                </a:cubicBezTo>
                <a:lnTo>
                  <a:pt x="14409" y="34442"/>
                </a:lnTo>
                <a:cubicBezTo>
                  <a:pt x="14411" y="34442"/>
                  <a:pt x="14413" y="34441"/>
                  <a:pt x="14414" y="34440"/>
                </a:cubicBezTo>
                <a:cubicBezTo>
                  <a:pt x="14909" y="25178"/>
                  <a:pt x="17675" y="17809"/>
                  <a:pt x="21207" y="16250"/>
                </a:cubicBezTo>
                <a:lnTo>
                  <a:pt x="21209" y="16220"/>
                </a:lnTo>
                <a:cubicBezTo>
                  <a:pt x="21261" y="16193"/>
                  <a:pt x="21313" y="16168"/>
                  <a:pt x="21368" y="16179"/>
                </a:cubicBezTo>
                <a:cubicBezTo>
                  <a:pt x="21675" y="16034"/>
                  <a:pt x="21989" y="15955"/>
                  <a:pt x="22308" y="15942"/>
                </a:cubicBezTo>
                <a:close/>
                <a:moveTo>
                  <a:pt x="6045" y="15899"/>
                </a:moveTo>
                <a:lnTo>
                  <a:pt x="6213" y="15942"/>
                </a:lnTo>
                <a:cubicBezTo>
                  <a:pt x="6532" y="15955"/>
                  <a:pt x="6846" y="16034"/>
                  <a:pt x="7153" y="16179"/>
                </a:cubicBezTo>
                <a:cubicBezTo>
                  <a:pt x="7207" y="16168"/>
                  <a:pt x="7260" y="16193"/>
                  <a:pt x="7312" y="16220"/>
                </a:cubicBezTo>
                <a:lnTo>
                  <a:pt x="7313" y="16250"/>
                </a:lnTo>
                <a:cubicBezTo>
                  <a:pt x="10845" y="17809"/>
                  <a:pt x="13611" y="25178"/>
                  <a:pt x="14106" y="34440"/>
                </a:cubicBezTo>
                <a:cubicBezTo>
                  <a:pt x="14108" y="34441"/>
                  <a:pt x="14110" y="34442"/>
                  <a:pt x="14111" y="34442"/>
                </a:cubicBezTo>
                <a:lnTo>
                  <a:pt x="14117" y="34617"/>
                </a:lnTo>
                <a:cubicBezTo>
                  <a:pt x="14166" y="35411"/>
                  <a:pt x="14190" y="36222"/>
                  <a:pt x="14190" y="37044"/>
                </a:cubicBezTo>
                <a:cubicBezTo>
                  <a:pt x="14203" y="37192"/>
                  <a:pt x="14204" y="37341"/>
                  <a:pt x="14204" y="37490"/>
                </a:cubicBezTo>
                <a:cubicBezTo>
                  <a:pt x="14204" y="37590"/>
                  <a:pt x="14203" y="37690"/>
                  <a:pt x="14198" y="37790"/>
                </a:cubicBezTo>
                <a:lnTo>
                  <a:pt x="14193" y="37789"/>
                </a:lnTo>
                <a:lnTo>
                  <a:pt x="14193" y="37802"/>
                </a:lnTo>
                <a:lnTo>
                  <a:pt x="14024" y="37759"/>
                </a:lnTo>
                <a:cubicBezTo>
                  <a:pt x="13705" y="37746"/>
                  <a:pt x="13392" y="37667"/>
                  <a:pt x="13085" y="37522"/>
                </a:cubicBezTo>
                <a:cubicBezTo>
                  <a:pt x="13030" y="37533"/>
                  <a:pt x="12977" y="37508"/>
                  <a:pt x="12925" y="37481"/>
                </a:cubicBezTo>
                <a:lnTo>
                  <a:pt x="12924" y="37451"/>
                </a:lnTo>
                <a:cubicBezTo>
                  <a:pt x="9392" y="35892"/>
                  <a:pt x="6626" y="28522"/>
                  <a:pt x="6131" y="19261"/>
                </a:cubicBezTo>
                <a:cubicBezTo>
                  <a:pt x="6129" y="19260"/>
                  <a:pt x="6128" y="19259"/>
                  <a:pt x="6126" y="19259"/>
                </a:cubicBezTo>
                <a:lnTo>
                  <a:pt x="6121" y="19084"/>
                </a:lnTo>
                <a:cubicBezTo>
                  <a:pt x="6071" y="18290"/>
                  <a:pt x="6047" y="17479"/>
                  <a:pt x="6047" y="16657"/>
                </a:cubicBezTo>
                <a:cubicBezTo>
                  <a:pt x="6034" y="16509"/>
                  <a:pt x="6034" y="16360"/>
                  <a:pt x="6034" y="16211"/>
                </a:cubicBezTo>
                <a:lnTo>
                  <a:pt x="6040" y="15911"/>
                </a:lnTo>
                <a:lnTo>
                  <a:pt x="6045" y="15912"/>
                </a:lnTo>
                <a:close/>
                <a:moveTo>
                  <a:pt x="72441" y="15899"/>
                </a:moveTo>
                <a:lnTo>
                  <a:pt x="72441" y="15912"/>
                </a:lnTo>
                <a:lnTo>
                  <a:pt x="72446" y="15911"/>
                </a:lnTo>
                <a:lnTo>
                  <a:pt x="72452" y="16211"/>
                </a:lnTo>
                <a:cubicBezTo>
                  <a:pt x="72452" y="16360"/>
                  <a:pt x="72451" y="16509"/>
                  <a:pt x="72439" y="16657"/>
                </a:cubicBezTo>
                <a:cubicBezTo>
                  <a:pt x="72439" y="17479"/>
                  <a:pt x="72415" y="18290"/>
                  <a:pt x="72365" y="19084"/>
                </a:cubicBezTo>
                <a:lnTo>
                  <a:pt x="72360" y="19259"/>
                </a:lnTo>
                <a:cubicBezTo>
                  <a:pt x="72358" y="19259"/>
                  <a:pt x="72356" y="19260"/>
                  <a:pt x="72355" y="19261"/>
                </a:cubicBezTo>
                <a:cubicBezTo>
                  <a:pt x="71860" y="28522"/>
                  <a:pt x="69094" y="35892"/>
                  <a:pt x="65562" y="37451"/>
                </a:cubicBezTo>
                <a:lnTo>
                  <a:pt x="65561" y="37481"/>
                </a:lnTo>
                <a:cubicBezTo>
                  <a:pt x="65508" y="37508"/>
                  <a:pt x="65456" y="37533"/>
                  <a:pt x="65401" y="37522"/>
                </a:cubicBezTo>
                <a:cubicBezTo>
                  <a:pt x="65094" y="37667"/>
                  <a:pt x="64780" y="37746"/>
                  <a:pt x="64462" y="37759"/>
                </a:cubicBezTo>
                <a:lnTo>
                  <a:pt x="64293" y="37802"/>
                </a:lnTo>
                <a:lnTo>
                  <a:pt x="64293" y="37789"/>
                </a:lnTo>
                <a:lnTo>
                  <a:pt x="64288" y="37790"/>
                </a:lnTo>
                <a:cubicBezTo>
                  <a:pt x="64283" y="37690"/>
                  <a:pt x="64282" y="37590"/>
                  <a:pt x="64282" y="37490"/>
                </a:cubicBezTo>
                <a:cubicBezTo>
                  <a:pt x="64282" y="37341"/>
                  <a:pt x="64283" y="37192"/>
                  <a:pt x="64296" y="37044"/>
                </a:cubicBezTo>
                <a:cubicBezTo>
                  <a:pt x="64295" y="36222"/>
                  <a:pt x="64319" y="35411"/>
                  <a:pt x="64369" y="34617"/>
                </a:cubicBezTo>
                <a:lnTo>
                  <a:pt x="64375" y="34442"/>
                </a:lnTo>
                <a:cubicBezTo>
                  <a:pt x="64376" y="34442"/>
                  <a:pt x="64378" y="34441"/>
                  <a:pt x="64380" y="34440"/>
                </a:cubicBezTo>
                <a:cubicBezTo>
                  <a:pt x="64874" y="25178"/>
                  <a:pt x="67641" y="17809"/>
                  <a:pt x="71173" y="16250"/>
                </a:cubicBezTo>
                <a:lnTo>
                  <a:pt x="71174" y="16220"/>
                </a:lnTo>
                <a:cubicBezTo>
                  <a:pt x="71226" y="16193"/>
                  <a:pt x="71278" y="16168"/>
                  <a:pt x="71333" y="16179"/>
                </a:cubicBezTo>
                <a:cubicBezTo>
                  <a:pt x="71640" y="16034"/>
                  <a:pt x="71954" y="15955"/>
                  <a:pt x="72273" y="15942"/>
                </a:cubicBezTo>
                <a:close/>
                <a:moveTo>
                  <a:pt x="5821" y="15899"/>
                </a:moveTo>
                <a:lnTo>
                  <a:pt x="5821" y="15912"/>
                </a:lnTo>
                <a:lnTo>
                  <a:pt x="5826" y="15911"/>
                </a:lnTo>
                <a:lnTo>
                  <a:pt x="5832" y="16211"/>
                </a:lnTo>
                <a:cubicBezTo>
                  <a:pt x="5832" y="16360"/>
                  <a:pt x="5831" y="16509"/>
                  <a:pt x="5818" y="16657"/>
                </a:cubicBezTo>
                <a:cubicBezTo>
                  <a:pt x="5819" y="17479"/>
                  <a:pt x="5795" y="18290"/>
                  <a:pt x="5745" y="19084"/>
                </a:cubicBezTo>
                <a:lnTo>
                  <a:pt x="5740" y="19259"/>
                </a:lnTo>
                <a:cubicBezTo>
                  <a:pt x="5738" y="19259"/>
                  <a:pt x="5736" y="19260"/>
                  <a:pt x="5735" y="19261"/>
                </a:cubicBezTo>
                <a:cubicBezTo>
                  <a:pt x="5291" y="27571"/>
                  <a:pt x="3018" y="34358"/>
                  <a:pt x="0" y="36752"/>
                </a:cubicBezTo>
                <a:lnTo>
                  <a:pt x="0" y="33279"/>
                </a:lnTo>
                <a:cubicBezTo>
                  <a:pt x="2256" y="31105"/>
                  <a:pt x="3958" y="25976"/>
                  <a:pt x="4421" y="19700"/>
                </a:cubicBezTo>
                <a:cubicBezTo>
                  <a:pt x="2548" y="20773"/>
                  <a:pt x="960" y="23799"/>
                  <a:pt x="0" y="27939"/>
                </a:cubicBezTo>
                <a:lnTo>
                  <a:pt x="0" y="22511"/>
                </a:lnTo>
                <a:cubicBezTo>
                  <a:pt x="1195" y="19285"/>
                  <a:pt x="2777" y="17034"/>
                  <a:pt x="4552" y="16250"/>
                </a:cubicBezTo>
                <a:lnTo>
                  <a:pt x="4554" y="16220"/>
                </a:lnTo>
                <a:cubicBezTo>
                  <a:pt x="4606" y="16193"/>
                  <a:pt x="4658" y="16168"/>
                  <a:pt x="4713" y="16179"/>
                </a:cubicBezTo>
                <a:cubicBezTo>
                  <a:pt x="5020" y="16034"/>
                  <a:pt x="5334" y="15955"/>
                  <a:pt x="5653" y="15942"/>
                </a:cubicBezTo>
                <a:close/>
                <a:moveTo>
                  <a:pt x="117805" y="0"/>
                </a:moveTo>
                <a:lnTo>
                  <a:pt x="119882" y="0"/>
                </a:lnTo>
                <a:cubicBezTo>
                  <a:pt x="119926" y="73"/>
                  <a:pt x="119963" y="167"/>
                  <a:pt x="120000" y="262"/>
                </a:cubicBezTo>
                <a:lnTo>
                  <a:pt x="120000" y="5512"/>
                </a:lnTo>
                <a:cubicBezTo>
                  <a:pt x="119445" y="3254"/>
                  <a:pt x="118698" y="1348"/>
                  <a:pt x="117805" y="0"/>
                </a:cubicBezTo>
                <a:close/>
                <a:moveTo>
                  <a:pt x="114573" y="0"/>
                </a:moveTo>
                <a:lnTo>
                  <a:pt x="115897" y="0"/>
                </a:lnTo>
                <a:cubicBezTo>
                  <a:pt x="116557" y="5082"/>
                  <a:pt x="118070" y="9151"/>
                  <a:pt x="120000" y="11071"/>
                </a:cubicBezTo>
                <a:lnTo>
                  <a:pt x="120000" y="14536"/>
                </a:lnTo>
                <a:cubicBezTo>
                  <a:pt x="117366" y="12377"/>
                  <a:pt x="115312" y="6896"/>
                  <a:pt x="114573" y="0"/>
                </a:cubicBezTo>
                <a:close/>
                <a:moveTo>
                  <a:pt x="108497" y="0"/>
                </a:moveTo>
                <a:lnTo>
                  <a:pt x="110552" y="0"/>
                </a:lnTo>
                <a:cubicBezTo>
                  <a:pt x="108923" y="2572"/>
                  <a:pt x="107748" y="6846"/>
                  <a:pt x="107375" y="11859"/>
                </a:cubicBezTo>
                <a:cubicBezTo>
                  <a:pt x="109777" y="10493"/>
                  <a:pt x="111712" y="5939"/>
                  <a:pt x="112479" y="0"/>
                </a:cubicBezTo>
                <a:lnTo>
                  <a:pt x="113798" y="0"/>
                </a:lnTo>
                <a:cubicBezTo>
                  <a:pt x="112963" y="7869"/>
                  <a:pt x="110412" y="13894"/>
                  <a:pt x="107243" y="15282"/>
                </a:cubicBezTo>
                <a:lnTo>
                  <a:pt x="107242" y="15312"/>
                </a:lnTo>
                <a:cubicBezTo>
                  <a:pt x="107190" y="15338"/>
                  <a:pt x="107138" y="15363"/>
                  <a:pt x="107083" y="15352"/>
                </a:cubicBezTo>
                <a:cubicBezTo>
                  <a:pt x="106776" y="15496"/>
                  <a:pt x="106462" y="15574"/>
                  <a:pt x="106143" y="15588"/>
                </a:cubicBezTo>
                <a:lnTo>
                  <a:pt x="105975" y="15630"/>
                </a:lnTo>
                <a:lnTo>
                  <a:pt x="105975" y="15617"/>
                </a:lnTo>
                <a:lnTo>
                  <a:pt x="105970" y="15618"/>
                </a:lnTo>
                <a:cubicBezTo>
                  <a:pt x="105964" y="15519"/>
                  <a:pt x="105964" y="15420"/>
                  <a:pt x="105964" y="15320"/>
                </a:cubicBezTo>
                <a:cubicBezTo>
                  <a:pt x="105964" y="15172"/>
                  <a:pt x="105965" y="15025"/>
                  <a:pt x="105977" y="14878"/>
                </a:cubicBezTo>
                <a:cubicBezTo>
                  <a:pt x="105977" y="14062"/>
                  <a:pt x="106001" y="13258"/>
                  <a:pt x="106051" y="12470"/>
                </a:cubicBezTo>
                <a:lnTo>
                  <a:pt x="106056" y="12296"/>
                </a:lnTo>
                <a:cubicBezTo>
                  <a:pt x="106058" y="12296"/>
                  <a:pt x="106060" y="12296"/>
                  <a:pt x="106061" y="12294"/>
                </a:cubicBezTo>
                <a:cubicBezTo>
                  <a:pt x="106320" y="7487"/>
                  <a:pt x="107201" y="3194"/>
                  <a:pt x="108497" y="0"/>
                </a:cubicBezTo>
                <a:close/>
                <a:moveTo>
                  <a:pt x="97928" y="0"/>
                </a:moveTo>
                <a:lnTo>
                  <a:pt x="99247" y="0"/>
                </a:lnTo>
                <a:cubicBezTo>
                  <a:pt x="100014" y="5939"/>
                  <a:pt x="101949" y="10493"/>
                  <a:pt x="104351" y="11859"/>
                </a:cubicBezTo>
                <a:cubicBezTo>
                  <a:pt x="103978" y="6846"/>
                  <a:pt x="102803" y="2572"/>
                  <a:pt x="101174" y="0"/>
                </a:cubicBezTo>
                <a:lnTo>
                  <a:pt x="103229" y="0"/>
                </a:lnTo>
                <a:cubicBezTo>
                  <a:pt x="104525" y="3194"/>
                  <a:pt x="105406" y="7487"/>
                  <a:pt x="105665" y="12294"/>
                </a:cubicBezTo>
                <a:cubicBezTo>
                  <a:pt x="105666" y="12296"/>
                  <a:pt x="105668" y="12296"/>
                  <a:pt x="105670" y="12296"/>
                </a:cubicBezTo>
                <a:lnTo>
                  <a:pt x="105675" y="12470"/>
                </a:lnTo>
                <a:cubicBezTo>
                  <a:pt x="105725" y="13258"/>
                  <a:pt x="105749" y="14062"/>
                  <a:pt x="105749" y="14878"/>
                </a:cubicBezTo>
                <a:cubicBezTo>
                  <a:pt x="105761" y="15025"/>
                  <a:pt x="105762" y="15172"/>
                  <a:pt x="105762" y="15320"/>
                </a:cubicBezTo>
                <a:cubicBezTo>
                  <a:pt x="105762" y="15420"/>
                  <a:pt x="105762" y="15519"/>
                  <a:pt x="105756" y="15618"/>
                </a:cubicBezTo>
                <a:lnTo>
                  <a:pt x="105751" y="15617"/>
                </a:lnTo>
                <a:lnTo>
                  <a:pt x="105751" y="15630"/>
                </a:lnTo>
                <a:lnTo>
                  <a:pt x="105583" y="15588"/>
                </a:lnTo>
                <a:cubicBezTo>
                  <a:pt x="105264" y="15574"/>
                  <a:pt x="104950" y="15496"/>
                  <a:pt x="104643" y="15352"/>
                </a:cubicBezTo>
                <a:cubicBezTo>
                  <a:pt x="104588" y="15363"/>
                  <a:pt x="104536" y="15338"/>
                  <a:pt x="104484" y="15312"/>
                </a:cubicBezTo>
                <a:lnTo>
                  <a:pt x="104483" y="15282"/>
                </a:lnTo>
                <a:cubicBezTo>
                  <a:pt x="101315" y="13894"/>
                  <a:pt x="98763" y="7869"/>
                  <a:pt x="97928" y="0"/>
                </a:cubicBezTo>
                <a:close/>
                <a:moveTo>
                  <a:pt x="91842" y="0"/>
                </a:moveTo>
                <a:lnTo>
                  <a:pt x="93896" y="0"/>
                </a:lnTo>
                <a:cubicBezTo>
                  <a:pt x="92268" y="2572"/>
                  <a:pt x="91093" y="6846"/>
                  <a:pt x="90720" y="11859"/>
                </a:cubicBezTo>
                <a:cubicBezTo>
                  <a:pt x="93122" y="10493"/>
                  <a:pt x="95057" y="5939"/>
                  <a:pt x="95824" y="0"/>
                </a:cubicBezTo>
                <a:lnTo>
                  <a:pt x="97143" y="0"/>
                </a:lnTo>
                <a:cubicBezTo>
                  <a:pt x="96308" y="7869"/>
                  <a:pt x="93756" y="13894"/>
                  <a:pt x="90588" y="15282"/>
                </a:cubicBezTo>
                <a:lnTo>
                  <a:pt x="90587" y="15312"/>
                </a:lnTo>
                <a:cubicBezTo>
                  <a:pt x="90535" y="15338"/>
                  <a:pt x="90483" y="15363"/>
                  <a:pt x="90428" y="15352"/>
                </a:cubicBezTo>
                <a:cubicBezTo>
                  <a:pt x="90121" y="15496"/>
                  <a:pt x="89807" y="15574"/>
                  <a:pt x="89488" y="15588"/>
                </a:cubicBezTo>
                <a:lnTo>
                  <a:pt x="89320" y="15630"/>
                </a:lnTo>
                <a:lnTo>
                  <a:pt x="89320" y="15617"/>
                </a:lnTo>
                <a:lnTo>
                  <a:pt x="89315" y="15618"/>
                </a:lnTo>
                <a:cubicBezTo>
                  <a:pt x="89309" y="15519"/>
                  <a:pt x="89309" y="15420"/>
                  <a:pt x="89309" y="15320"/>
                </a:cubicBezTo>
                <a:cubicBezTo>
                  <a:pt x="89309" y="15172"/>
                  <a:pt x="89310" y="15025"/>
                  <a:pt x="89322" y="14878"/>
                </a:cubicBezTo>
                <a:cubicBezTo>
                  <a:pt x="89322" y="14062"/>
                  <a:pt x="89346" y="13258"/>
                  <a:pt x="89396" y="12470"/>
                </a:cubicBezTo>
                <a:lnTo>
                  <a:pt x="89401" y="12296"/>
                </a:lnTo>
                <a:cubicBezTo>
                  <a:pt x="89403" y="12296"/>
                  <a:pt x="89405" y="12296"/>
                  <a:pt x="89406" y="12294"/>
                </a:cubicBezTo>
                <a:cubicBezTo>
                  <a:pt x="89665" y="7487"/>
                  <a:pt x="90546" y="3194"/>
                  <a:pt x="91842" y="0"/>
                </a:cubicBezTo>
                <a:close/>
                <a:moveTo>
                  <a:pt x="81273" y="0"/>
                </a:moveTo>
                <a:lnTo>
                  <a:pt x="82592" y="0"/>
                </a:lnTo>
                <a:cubicBezTo>
                  <a:pt x="83359" y="5939"/>
                  <a:pt x="85294" y="10493"/>
                  <a:pt x="87696" y="11859"/>
                </a:cubicBezTo>
                <a:cubicBezTo>
                  <a:pt x="87323" y="6846"/>
                  <a:pt x="86148" y="2572"/>
                  <a:pt x="84519" y="0"/>
                </a:cubicBezTo>
                <a:lnTo>
                  <a:pt x="86574" y="0"/>
                </a:lnTo>
                <a:cubicBezTo>
                  <a:pt x="87870" y="3194"/>
                  <a:pt x="88751" y="7487"/>
                  <a:pt x="89010" y="12294"/>
                </a:cubicBezTo>
                <a:cubicBezTo>
                  <a:pt x="89011" y="12296"/>
                  <a:pt x="89013" y="12296"/>
                  <a:pt x="89015" y="12296"/>
                </a:cubicBezTo>
                <a:lnTo>
                  <a:pt x="89020" y="12470"/>
                </a:lnTo>
                <a:cubicBezTo>
                  <a:pt x="89070" y="13258"/>
                  <a:pt x="89094" y="14062"/>
                  <a:pt x="89094" y="14878"/>
                </a:cubicBezTo>
                <a:cubicBezTo>
                  <a:pt x="89106" y="15025"/>
                  <a:pt x="89107" y="15172"/>
                  <a:pt x="89107" y="15320"/>
                </a:cubicBezTo>
                <a:cubicBezTo>
                  <a:pt x="89107" y="15420"/>
                  <a:pt x="89107" y="15519"/>
                  <a:pt x="89101" y="15618"/>
                </a:cubicBezTo>
                <a:lnTo>
                  <a:pt x="89096" y="15617"/>
                </a:lnTo>
                <a:lnTo>
                  <a:pt x="89096" y="15630"/>
                </a:lnTo>
                <a:lnTo>
                  <a:pt x="88928" y="15588"/>
                </a:lnTo>
                <a:cubicBezTo>
                  <a:pt x="88609" y="15574"/>
                  <a:pt x="88295" y="15496"/>
                  <a:pt x="87988" y="15352"/>
                </a:cubicBezTo>
                <a:cubicBezTo>
                  <a:pt x="87933" y="15363"/>
                  <a:pt x="87881" y="15338"/>
                  <a:pt x="87829" y="15312"/>
                </a:cubicBezTo>
                <a:lnTo>
                  <a:pt x="87828" y="15282"/>
                </a:lnTo>
                <a:cubicBezTo>
                  <a:pt x="84659" y="13894"/>
                  <a:pt x="82108" y="7869"/>
                  <a:pt x="81273" y="0"/>
                </a:cubicBezTo>
                <a:close/>
                <a:moveTo>
                  <a:pt x="75187" y="0"/>
                </a:moveTo>
                <a:lnTo>
                  <a:pt x="77241" y="0"/>
                </a:lnTo>
                <a:cubicBezTo>
                  <a:pt x="75613" y="2572"/>
                  <a:pt x="74438" y="6846"/>
                  <a:pt x="74065" y="11859"/>
                </a:cubicBezTo>
                <a:cubicBezTo>
                  <a:pt x="76467" y="10493"/>
                  <a:pt x="78402" y="5939"/>
                  <a:pt x="79169" y="0"/>
                </a:cubicBezTo>
                <a:lnTo>
                  <a:pt x="80488" y="0"/>
                </a:lnTo>
                <a:cubicBezTo>
                  <a:pt x="79653" y="7869"/>
                  <a:pt x="77101" y="13894"/>
                  <a:pt x="73933" y="15282"/>
                </a:cubicBezTo>
                <a:lnTo>
                  <a:pt x="73932" y="15312"/>
                </a:lnTo>
                <a:cubicBezTo>
                  <a:pt x="73880" y="15338"/>
                  <a:pt x="73828" y="15363"/>
                  <a:pt x="73773" y="15352"/>
                </a:cubicBezTo>
                <a:cubicBezTo>
                  <a:pt x="73466" y="15496"/>
                  <a:pt x="73152" y="15574"/>
                  <a:pt x="72833" y="15588"/>
                </a:cubicBezTo>
                <a:lnTo>
                  <a:pt x="72665" y="15630"/>
                </a:lnTo>
                <a:lnTo>
                  <a:pt x="72665" y="15617"/>
                </a:lnTo>
                <a:lnTo>
                  <a:pt x="72660" y="15618"/>
                </a:lnTo>
                <a:cubicBezTo>
                  <a:pt x="72654" y="15519"/>
                  <a:pt x="72654" y="15420"/>
                  <a:pt x="72654" y="15320"/>
                </a:cubicBezTo>
                <a:cubicBezTo>
                  <a:pt x="72654" y="15172"/>
                  <a:pt x="72654" y="15025"/>
                  <a:pt x="72667" y="14878"/>
                </a:cubicBezTo>
                <a:cubicBezTo>
                  <a:pt x="72667" y="14062"/>
                  <a:pt x="72691" y="13258"/>
                  <a:pt x="72741" y="12470"/>
                </a:cubicBezTo>
                <a:lnTo>
                  <a:pt x="72746" y="12296"/>
                </a:lnTo>
                <a:cubicBezTo>
                  <a:pt x="72748" y="12296"/>
                  <a:pt x="72750" y="12296"/>
                  <a:pt x="72751" y="12294"/>
                </a:cubicBezTo>
                <a:cubicBezTo>
                  <a:pt x="73010" y="7487"/>
                  <a:pt x="73891" y="3194"/>
                  <a:pt x="75187" y="0"/>
                </a:cubicBezTo>
                <a:close/>
                <a:moveTo>
                  <a:pt x="64618" y="0"/>
                </a:moveTo>
                <a:lnTo>
                  <a:pt x="65937" y="0"/>
                </a:lnTo>
                <a:cubicBezTo>
                  <a:pt x="66704" y="5939"/>
                  <a:pt x="68639" y="10493"/>
                  <a:pt x="71041" y="11859"/>
                </a:cubicBezTo>
                <a:cubicBezTo>
                  <a:pt x="70668" y="6846"/>
                  <a:pt x="69493" y="2572"/>
                  <a:pt x="67864" y="0"/>
                </a:cubicBezTo>
                <a:lnTo>
                  <a:pt x="69919" y="0"/>
                </a:lnTo>
                <a:cubicBezTo>
                  <a:pt x="71215" y="3194"/>
                  <a:pt x="72096" y="7487"/>
                  <a:pt x="72355" y="12294"/>
                </a:cubicBezTo>
                <a:cubicBezTo>
                  <a:pt x="72356" y="12296"/>
                  <a:pt x="72358" y="12296"/>
                  <a:pt x="72360" y="12296"/>
                </a:cubicBezTo>
                <a:lnTo>
                  <a:pt x="72365" y="12470"/>
                </a:lnTo>
                <a:cubicBezTo>
                  <a:pt x="72415" y="13258"/>
                  <a:pt x="72439" y="14062"/>
                  <a:pt x="72439" y="14878"/>
                </a:cubicBezTo>
                <a:cubicBezTo>
                  <a:pt x="72451" y="15025"/>
                  <a:pt x="72452" y="15172"/>
                  <a:pt x="72452" y="15320"/>
                </a:cubicBezTo>
                <a:cubicBezTo>
                  <a:pt x="72452" y="15420"/>
                  <a:pt x="72452" y="15519"/>
                  <a:pt x="72446" y="15618"/>
                </a:cubicBezTo>
                <a:lnTo>
                  <a:pt x="72441" y="15617"/>
                </a:lnTo>
                <a:lnTo>
                  <a:pt x="72441" y="15630"/>
                </a:lnTo>
                <a:lnTo>
                  <a:pt x="72273" y="15588"/>
                </a:lnTo>
                <a:cubicBezTo>
                  <a:pt x="71954" y="15574"/>
                  <a:pt x="71640" y="15496"/>
                  <a:pt x="71333" y="15352"/>
                </a:cubicBezTo>
                <a:cubicBezTo>
                  <a:pt x="71278" y="15363"/>
                  <a:pt x="71226" y="15338"/>
                  <a:pt x="71174" y="15312"/>
                </a:cubicBezTo>
                <a:lnTo>
                  <a:pt x="71173" y="15282"/>
                </a:lnTo>
                <a:cubicBezTo>
                  <a:pt x="68004" y="13894"/>
                  <a:pt x="65453" y="7869"/>
                  <a:pt x="64618" y="0"/>
                </a:cubicBezTo>
                <a:close/>
                <a:moveTo>
                  <a:pt x="58532" y="0"/>
                </a:moveTo>
                <a:lnTo>
                  <a:pt x="60586" y="0"/>
                </a:lnTo>
                <a:cubicBezTo>
                  <a:pt x="58958" y="2572"/>
                  <a:pt x="57783" y="6846"/>
                  <a:pt x="57410" y="11859"/>
                </a:cubicBezTo>
                <a:cubicBezTo>
                  <a:pt x="59812" y="10493"/>
                  <a:pt x="61747" y="5939"/>
                  <a:pt x="62514" y="0"/>
                </a:cubicBezTo>
                <a:lnTo>
                  <a:pt x="63833" y="0"/>
                </a:lnTo>
                <a:cubicBezTo>
                  <a:pt x="62998" y="7869"/>
                  <a:pt x="60446" y="13894"/>
                  <a:pt x="57278" y="15282"/>
                </a:cubicBezTo>
                <a:lnTo>
                  <a:pt x="57277" y="15312"/>
                </a:lnTo>
                <a:cubicBezTo>
                  <a:pt x="57225" y="15338"/>
                  <a:pt x="57172" y="15363"/>
                  <a:pt x="57118" y="15352"/>
                </a:cubicBezTo>
                <a:cubicBezTo>
                  <a:pt x="56811" y="15496"/>
                  <a:pt x="56497" y="15574"/>
                  <a:pt x="56178" y="15588"/>
                </a:cubicBezTo>
                <a:lnTo>
                  <a:pt x="56010" y="15630"/>
                </a:lnTo>
                <a:lnTo>
                  <a:pt x="56010" y="15617"/>
                </a:lnTo>
                <a:lnTo>
                  <a:pt x="56005" y="15618"/>
                </a:lnTo>
                <a:cubicBezTo>
                  <a:pt x="55999" y="15519"/>
                  <a:pt x="55999" y="15420"/>
                  <a:pt x="55999" y="15320"/>
                </a:cubicBezTo>
                <a:cubicBezTo>
                  <a:pt x="55999" y="15172"/>
                  <a:pt x="55999" y="15025"/>
                  <a:pt x="56012" y="14878"/>
                </a:cubicBezTo>
                <a:cubicBezTo>
                  <a:pt x="56012" y="14062"/>
                  <a:pt x="56036" y="13258"/>
                  <a:pt x="56086" y="12470"/>
                </a:cubicBezTo>
                <a:lnTo>
                  <a:pt x="56091" y="12296"/>
                </a:lnTo>
                <a:cubicBezTo>
                  <a:pt x="56093" y="12296"/>
                  <a:pt x="56094" y="12296"/>
                  <a:pt x="56096" y="12294"/>
                </a:cubicBezTo>
                <a:cubicBezTo>
                  <a:pt x="56355" y="7487"/>
                  <a:pt x="57236" y="3194"/>
                  <a:pt x="58532" y="0"/>
                </a:cubicBezTo>
                <a:close/>
                <a:moveTo>
                  <a:pt x="47963" y="0"/>
                </a:moveTo>
                <a:lnTo>
                  <a:pt x="49282" y="0"/>
                </a:lnTo>
                <a:cubicBezTo>
                  <a:pt x="50049" y="5939"/>
                  <a:pt x="51984" y="10493"/>
                  <a:pt x="54386" y="11859"/>
                </a:cubicBezTo>
                <a:cubicBezTo>
                  <a:pt x="54013" y="6846"/>
                  <a:pt x="52838" y="2572"/>
                  <a:pt x="51209" y="0"/>
                </a:cubicBezTo>
                <a:lnTo>
                  <a:pt x="53264" y="0"/>
                </a:lnTo>
                <a:cubicBezTo>
                  <a:pt x="54560" y="3194"/>
                  <a:pt x="55441" y="7487"/>
                  <a:pt x="55700" y="12294"/>
                </a:cubicBezTo>
                <a:cubicBezTo>
                  <a:pt x="55701" y="12296"/>
                  <a:pt x="55703" y="12296"/>
                  <a:pt x="55705" y="12296"/>
                </a:cubicBezTo>
                <a:lnTo>
                  <a:pt x="55710" y="12470"/>
                </a:lnTo>
                <a:cubicBezTo>
                  <a:pt x="55760" y="13258"/>
                  <a:pt x="55784" y="14062"/>
                  <a:pt x="55783" y="14878"/>
                </a:cubicBezTo>
                <a:cubicBezTo>
                  <a:pt x="55796" y="15025"/>
                  <a:pt x="55797" y="15172"/>
                  <a:pt x="55797" y="15320"/>
                </a:cubicBezTo>
                <a:cubicBezTo>
                  <a:pt x="55797" y="15420"/>
                  <a:pt x="55797" y="15519"/>
                  <a:pt x="55791" y="15618"/>
                </a:cubicBezTo>
                <a:lnTo>
                  <a:pt x="55786" y="15617"/>
                </a:lnTo>
                <a:lnTo>
                  <a:pt x="55786" y="15630"/>
                </a:lnTo>
                <a:lnTo>
                  <a:pt x="55617" y="15588"/>
                </a:lnTo>
                <a:cubicBezTo>
                  <a:pt x="55299" y="15574"/>
                  <a:pt x="54985" y="15496"/>
                  <a:pt x="54678" y="15352"/>
                </a:cubicBezTo>
                <a:cubicBezTo>
                  <a:pt x="54623" y="15363"/>
                  <a:pt x="54571" y="15338"/>
                  <a:pt x="54519" y="15312"/>
                </a:cubicBezTo>
                <a:lnTo>
                  <a:pt x="54517" y="15282"/>
                </a:lnTo>
                <a:cubicBezTo>
                  <a:pt x="51349" y="13894"/>
                  <a:pt x="48798" y="7869"/>
                  <a:pt x="47963" y="0"/>
                </a:cubicBezTo>
                <a:close/>
                <a:moveTo>
                  <a:pt x="41877" y="0"/>
                </a:moveTo>
                <a:lnTo>
                  <a:pt x="43931" y="0"/>
                </a:lnTo>
                <a:cubicBezTo>
                  <a:pt x="42303" y="2572"/>
                  <a:pt x="41127" y="6846"/>
                  <a:pt x="40755" y="11859"/>
                </a:cubicBezTo>
                <a:cubicBezTo>
                  <a:pt x="43157" y="10493"/>
                  <a:pt x="45092" y="5939"/>
                  <a:pt x="45859" y="0"/>
                </a:cubicBezTo>
                <a:lnTo>
                  <a:pt x="47178" y="0"/>
                </a:lnTo>
                <a:cubicBezTo>
                  <a:pt x="46343" y="7869"/>
                  <a:pt x="43791" y="13894"/>
                  <a:pt x="40623" y="15282"/>
                </a:cubicBezTo>
                <a:lnTo>
                  <a:pt x="40622" y="15312"/>
                </a:lnTo>
                <a:cubicBezTo>
                  <a:pt x="40570" y="15338"/>
                  <a:pt x="40517" y="15363"/>
                  <a:pt x="40463" y="15352"/>
                </a:cubicBezTo>
                <a:cubicBezTo>
                  <a:pt x="40156" y="15496"/>
                  <a:pt x="39842" y="15574"/>
                  <a:pt x="39523" y="15588"/>
                </a:cubicBezTo>
                <a:lnTo>
                  <a:pt x="39355" y="15630"/>
                </a:lnTo>
                <a:lnTo>
                  <a:pt x="39355" y="15617"/>
                </a:lnTo>
                <a:lnTo>
                  <a:pt x="39350" y="15618"/>
                </a:lnTo>
                <a:cubicBezTo>
                  <a:pt x="39344" y="15519"/>
                  <a:pt x="39344" y="15420"/>
                  <a:pt x="39344" y="15320"/>
                </a:cubicBezTo>
                <a:cubicBezTo>
                  <a:pt x="39344" y="15172"/>
                  <a:pt x="39344" y="15025"/>
                  <a:pt x="39357" y="14878"/>
                </a:cubicBezTo>
                <a:cubicBezTo>
                  <a:pt x="39357" y="14062"/>
                  <a:pt x="39381" y="13258"/>
                  <a:pt x="39431" y="12470"/>
                </a:cubicBezTo>
                <a:lnTo>
                  <a:pt x="39436" y="12296"/>
                </a:lnTo>
                <a:cubicBezTo>
                  <a:pt x="39438" y="12296"/>
                  <a:pt x="39439" y="12296"/>
                  <a:pt x="39441" y="12294"/>
                </a:cubicBezTo>
                <a:cubicBezTo>
                  <a:pt x="39700" y="7487"/>
                  <a:pt x="40580" y="3194"/>
                  <a:pt x="41877" y="0"/>
                </a:cubicBezTo>
                <a:close/>
                <a:moveTo>
                  <a:pt x="31308" y="0"/>
                </a:moveTo>
                <a:lnTo>
                  <a:pt x="32627" y="0"/>
                </a:lnTo>
                <a:cubicBezTo>
                  <a:pt x="33394" y="5939"/>
                  <a:pt x="35329" y="10493"/>
                  <a:pt x="37731" y="11859"/>
                </a:cubicBezTo>
                <a:cubicBezTo>
                  <a:pt x="37358" y="6846"/>
                  <a:pt x="36183" y="2572"/>
                  <a:pt x="34554" y="0"/>
                </a:cubicBezTo>
                <a:lnTo>
                  <a:pt x="36609" y="0"/>
                </a:lnTo>
                <a:cubicBezTo>
                  <a:pt x="37905" y="3194"/>
                  <a:pt x="38786" y="7487"/>
                  <a:pt x="39045" y="12294"/>
                </a:cubicBezTo>
                <a:cubicBezTo>
                  <a:pt x="39046" y="12296"/>
                  <a:pt x="39048" y="12296"/>
                  <a:pt x="39050" y="12296"/>
                </a:cubicBezTo>
                <a:lnTo>
                  <a:pt x="39055" y="12470"/>
                </a:lnTo>
                <a:cubicBezTo>
                  <a:pt x="39105" y="13258"/>
                  <a:pt x="39129" y="14062"/>
                  <a:pt x="39128" y="14878"/>
                </a:cubicBezTo>
                <a:cubicBezTo>
                  <a:pt x="39141" y="15025"/>
                  <a:pt x="39142" y="15172"/>
                  <a:pt x="39142" y="15320"/>
                </a:cubicBezTo>
                <a:cubicBezTo>
                  <a:pt x="39142" y="15420"/>
                  <a:pt x="39142" y="15519"/>
                  <a:pt x="39136" y="15618"/>
                </a:cubicBezTo>
                <a:lnTo>
                  <a:pt x="39131" y="15617"/>
                </a:lnTo>
                <a:lnTo>
                  <a:pt x="39131" y="15630"/>
                </a:lnTo>
                <a:lnTo>
                  <a:pt x="38962" y="15588"/>
                </a:lnTo>
                <a:cubicBezTo>
                  <a:pt x="38644" y="15574"/>
                  <a:pt x="38330" y="15496"/>
                  <a:pt x="38023" y="15352"/>
                </a:cubicBezTo>
                <a:cubicBezTo>
                  <a:pt x="37968" y="15363"/>
                  <a:pt x="37916" y="15338"/>
                  <a:pt x="37864" y="15312"/>
                </a:cubicBezTo>
                <a:lnTo>
                  <a:pt x="37862" y="15282"/>
                </a:lnTo>
                <a:cubicBezTo>
                  <a:pt x="34694" y="13894"/>
                  <a:pt x="32143" y="7869"/>
                  <a:pt x="31308" y="0"/>
                </a:cubicBezTo>
                <a:close/>
                <a:moveTo>
                  <a:pt x="25222" y="0"/>
                </a:moveTo>
                <a:lnTo>
                  <a:pt x="27276" y="0"/>
                </a:lnTo>
                <a:cubicBezTo>
                  <a:pt x="25648" y="2572"/>
                  <a:pt x="24472" y="6846"/>
                  <a:pt x="24100" y="11859"/>
                </a:cubicBezTo>
                <a:cubicBezTo>
                  <a:pt x="26502" y="10493"/>
                  <a:pt x="28437" y="5939"/>
                  <a:pt x="29204" y="0"/>
                </a:cubicBezTo>
                <a:lnTo>
                  <a:pt x="30523" y="0"/>
                </a:lnTo>
                <a:cubicBezTo>
                  <a:pt x="29688" y="7869"/>
                  <a:pt x="27136" y="13894"/>
                  <a:pt x="23968" y="15282"/>
                </a:cubicBezTo>
                <a:lnTo>
                  <a:pt x="23967" y="15312"/>
                </a:lnTo>
                <a:cubicBezTo>
                  <a:pt x="23915" y="15338"/>
                  <a:pt x="23862" y="15363"/>
                  <a:pt x="23808" y="15352"/>
                </a:cubicBezTo>
                <a:cubicBezTo>
                  <a:pt x="23501" y="15496"/>
                  <a:pt x="23187" y="15574"/>
                  <a:pt x="22868" y="15588"/>
                </a:cubicBezTo>
                <a:lnTo>
                  <a:pt x="22700" y="15630"/>
                </a:lnTo>
                <a:lnTo>
                  <a:pt x="22700" y="15617"/>
                </a:lnTo>
                <a:lnTo>
                  <a:pt x="22695" y="15618"/>
                </a:lnTo>
                <a:cubicBezTo>
                  <a:pt x="22689" y="15519"/>
                  <a:pt x="22689" y="15420"/>
                  <a:pt x="22689" y="15320"/>
                </a:cubicBezTo>
                <a:cubicBezTo>
                  <a:pt x="22689" y="15172"/>
                  <a:pt x="22689" y="15025"/>
                  <a:pt x="22702" y="14878"/>
                </a:cubicBezTo>
                <a:cubicBezTo>
                  <a:pt x="22702" y="14062"/>
                  <a:pt x="22726" y="13258"/>
                  <a:pt x="22776" y="12470"/>
                </a:cubicBezTo>
                <a:lnTo>
                  <a:pt x="22781" y="12296"/>
                </a:lnTo>
                <a:cubicBezTo>
                  <a:pt x="22783" y="12296"/>
                  <a:pt x="22784" y="12296"/>
                  <a:pt x="22786" y="12294"/>
                </a:cubicBezTo>
                <a:cubicBezTo>
                  <a:pt x="23045" y="7487"/>
                  <a:pt x="23925" y="3194"/>
                  <a:pt x="25222" y="0"/>
                </a:cubicBezTo>
                <a:close/>
                <a:moveTo>
                  <a:pt x="14653" y="0"/>
                </a:moveTo>
                <a:lnTo>
                  <a:pt x="15972" y="0"/>
                </a:lnTo>
                <a:cubicBezTo>
                  <a:pt x="16739" y="5939"/>
                  <a:pt x="18674" y="10493"/>
                  <a:pt x="21076" y="11859"/>
                </a:cubicBezTo>
                <a:cubicBezTo>
                  <a:pt x="20703" y="6846"/>
                  <a:pt x="19528" y="2572"/>
                  <a:pt x="17899" y="0"/>
                </a:cubicBezTo>
                <a:lnTo>
                  <a:pt x="19954" y="0"/>
                </a:lnTo>
                <a:cubicBezTo>
                  <a:pt x="21250" y="3194"/>
                  <a:pt x="22131" y="7487"/>
                  <a:pt x="22390" y="12294"/>
                </a:cubicBezTo>
                <a:cubicBezTo>
                  <a:pt x="22391" y="12296"/>
                  <a:pt x="22393" y="12296"/>
                  <a:pt x="22395" y="12296"/>
                </a:cubicBezTo>
                <a:lnTo>
                  <a:pt x="22400" y="12470"/>
                </a:lnTo>
                <a:cubicBezTo>
                  <a:pt x="22450" y="13258"/>
                  <a:pt x="22474" y="14062"/>
                  <a:pt x="22473" y="14878"/>
                </a:cubicBezTo>
                <a:cubicBezTo>
                  <a:pt x="22486" y="15025"/>
                  <a:pt x="22487" y="15172"/>
                  <a:pt x="22487" y="15320"/>
                </a:cubicBezTo>
                <a:cubicBezTo>
                  <a:pt x="22487" y="15420"/>
                  <a:pt x="22487" y="15519"/>
                  <a:pt x="22481" y="15618"/>
                </a:cubicBezTo>
                <a:lnTo>
                  <a:pt x="22476" y="15617"/>
                </a:lnTo>
                <a:lnTo>
                  <a:pt x="22476" y="15630"/>
                </a:lnTo>
                <a:lnTo>
                  <a:pt x="22307" y="15588"/>
                </a:lnTo>
                <a:cubicBezTo>
                  <a:pt x="21989" y="15574"/>
                  <a:pt x="21675" y="15496"/>
                  <a:pt x="21368" y="15352"/>
                </a:cubicBezTo>
                <a:cubicBezTo>
                  <a:pt x="21313" y="15363"/>
                  <a:pt x="21261" y="15338"/>
                  <a:pt x="21209" y="15312"/>
                </a:cubicBezTo>
                <a:lnTo>
                  <a:pt x="21207" y="15282"/>
                </a:lnTo>
                <a:cubicBezTo>
                  <a:pt x="18039" y="13894"/>
                  <a:pt x="15487" y="7869"/>
                  <a:pt x="14653" y="0"/>
                </a:cubicBezTo>
                <a:close/>
                <a:moveTo>
                  <a:pt x="8567" y="0"/>
                </a:moveTo>
                <a:lnTo>
                  <a:pt x="10621" y="0"/>
                </a:lnTo>
                <a:cubicBezTo>
                  <a:pt x="8993" y="2572"/>
                  <a:pt x="7817" y="6846"/>
                  <a:pt x="7445" y="11859"/>
                </a:cubicBezTo>
                <a:cubicBezTo>
                  <a:pt x="9847" y="10493"/>
                  <a:pt x="11782" y="5939"/>
                  <a:pt x="12549" y="0"/>
                </a:cubicBezTo>
                <a:lnTo>
                  <a:pt x="13868" y="0"/>
                </a:lnTo>
                <a:cubicBezTo>
                  <a:pt x="13033" y="7869"/>
                  <a:pt x="10481" y="13894"/>
                  <a:pt x="7313" y="15282"/>
                </a:cubicBezTo>
                <a:lnTo>
                  <a:pt x="7312" y="15312"/>
                </a:lnTo>
                <a:cubicBezTo>
                  <a:pt x="7260" y="15338"/>
                  <a:pt x="7207" y="15363"/>
                  <a:pt x="7153" y="15352"/>
                </a:cubicBezTo>
                <a:cubicBezTo>
                  <a:pt x="6846" y="15496"/>
                  <a:pt x="6532" y="15574"/>
                  <a:pt x="6213" y="15588"/>
                </a:cubicBezTo>
                <a:lnTo>
                  <a:pt x="6045" y="15630"/>
                </a:lnTo>
                <a:lnTo>
                  <a:pt x="6045" y="15617"/>
                </a:lnTo>
                <a:lnTo>
                  <a:pt x="6040" y="15618"/>
                </a:lnTo>
                <a:cubicBezTo>
                  <a:pt x="6034" y="15519"/>
                  <a:pt x="6034" y="15420"/>
                  <a:pt x="6034" y="15320"/>
                </a:cubicBezTo>
                <a:cubicBezTo>
                  <a:pt x="6034" y="15172"/>
                  <a:pt x="6034" y="15025"/>
                  <a:pt x="6047" y="14878"/>
                </a:cubicBezTo>
                <a:cubicBezTo>
                  <a:pt x="6047" y="14062"/>
                  <a:pt x="6071" y="13258"/>
                  <a:pt x="6121" y="12470"/>
                </a:cubicBezTo>
                <a:lnTo>
                  <a:pt x="6126" y="12296"/>
                </a:lnTo>
                <a:cubicBezTo>
                  <a:pt x="6128" y="12296"/>
                  <a:pt x="6129" y="12296"/>
                  <a:pt x="6131" y="12294"/>
                </a:cubicBezTo>
                <a:cubicBezTo>
                  <a:pt x="6390" y="7487"/>
                  <a:pt x="7270" y="3194"/>
                  <a:pt x="8567" y="0"/>
                </a:cubicBezTo>
                <a:close/>
                <a:moveTo>
                  <a:pt x="1243" y="0"/>
                </a:moveTo>
                <a:lnTo>
                  <a:pt x="3291" y="0"/>
                </a:lnTo>
                <a:cubicBezTo>
                  <a:pt x="4593" y="3182"/>
                  <a:pt x="5475" y="7481"/>
                  <a:pt x="5735" y="12294"/>
                </a:cubicBezTo>
                <a:cubicBezTo>
                  <a:pt x="5736" y="12296"/>
                  <a:pt x="5738" y="12296"/>
                  <a:pt x="5740" y="12296"/>
                </a:cubicBezTo>
                <a:lnTo>
                  <a:pt x="5745" y="12470"/>
                </a:lnTo>
                <a:cubicBezTo>
                  <a:pt x="5795" y="13258"/>
                  <a:pt x="5819" y="14062"/>
                  <a:pt x="5818" y="14878"/>
                </a:cubicBezTo>
                <a:cubicBezTo>
                  <a:pt x="5831" y="15025"/>
                  <a:pt x="5832" y="15172"/>
                  <a:pt x="5832" y="15320"/>
                </a:cubicBezTo>
                <a:cubicBezTo>
                  <a:pt x="5832" y="15420"/>
                  <a:pt x="5832" y="15519"/>
                  <a:pt x="5826" y="15618"/>
                </a:cubicBezTo>
                <a:lnTo>
                  <a:pt x="5821" y="15617"/>
                </a:lnTo>
                <a:lnTo>
                  <a:pt x="5821" y="15630"/>
                </a:lnTo>
                <a:lnTo>
                  <a:pt x="5652" y="15588"/>
                </a:lnTo>
                <a:cubicBezTo>
                  <a:pt x="5334" y="15574"/>
                  <a:pt x="5020" y="15496"/>
                  <a:pt x="4713" y="15352"/>
                </a:cubicBezTo>
                <a:cubicBezTo>
                  <a:pt x="4658" y="15363"/>
                  <a:pt x="4606" y="15338"/>
                  <a:pt x="4554" y="15312"/>
                </a:cubicBezTo>
                <a:lnTo>
                  <a:pt x="4552" y="15282"/>
                </a:lnTo>
                <a:cubicBezTo>
                  <a:pt x="2777" y="14504"/>
                  <a:pt x="1195" y="12270"/>
                  <a:pt x="0" y="9070"/>
                </a:cubicBezTo>
                <a:lnTo>
                  <a:pt x="0" y="3685"/>
                </a:lnTo>
                <a:cubicBezTo>
                  <a:pt x="960" y="7792"/>
                  <a:pt x="2548" y="10794"/>
                  <a:pt x="4421" y="11859"/>
                </a:cubicBezTo>
                <a:cubicBezTo>
                  <a:pt x="4048" y="6845"/>
                  <a:pt x="2872" y="2570"/>
                  <a:pt x="1243" y="0"/>
                </a:cubicBezTo>
                <a:close/>
              </a:path>
            </a:pathLst>
          </a:custGeom>
          <a:solidFill>
            <a:schemeClr val="lt1"/>
          </a:solidFill>
          <a:ln>
            <a:noFill/>
          </a:ln>
        </p:spPr>
        <p:txBody>
          <a:bodyPr lIns="91425" tIns="91425" rIns="91425" bIns="91425" anchor="ctr" anchorCtr="0">
            <a:noAutofit/>
          </a:bodyPr>
          <a:lstStyle/>
          <a:p>
            <a:pPr lvl="0">
              <a:spcBef>
                <a:spcPts val="0"/>
              </a:spcBef>
              <a:buNone/>
            </a:pPr>
            <a:endParaRPr/>
          </a:p>
        </p:txBody>
      </p:sp>
      <p:sp>
        <p:nvSpPr>
          <p:cNvPr id="28" name="Shape 28"/>
          <p:cNvSpPr txBox="1">
            <a:spLocks noGrp="1"/>
          </p:cNvSpPr>
          <p:nvPr>
            <p:ph type="ctrTitle"/>
          </p:nvPr>
        </p:nvSpPr>
        <p:spPr>
          <a:xfrm>
            <a:off x="457200" y="4960137"/>
            <a:ext cx="7772400"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subTitle" idx="1"/>
          </p:nvPr>
        </p:nvSpPr>
        <p:spPr>
          <a:xfrm>
            <a:off x="8610600" y="4960137"/>
            <a:ext cx="3200399"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200"/>
              </a:spcAft>
              <a:buClr>
                <a:schemeClr val="accent1"/>
              </a:buClr>
              <a:buFont typeface="Questrial"/>
              <a:buNone/>
              <a:defRPr sz="1800" b="0" i="0" u="none" strike="noStrike" cap="none">
                <a:solidFill>
                  <a:srgbClr val="0C0C0C"/>
                </a:solidFill>
                <a:latin typeface="Questrial"/>
                <a:ea typeface="Questrial"/>
                <a:cs typeface="Questrial"/>
                <a:sym typeface="Questrial"/>
              </a:defRPr>
            </a:lvl1pPr>
            <a:lvl2pPr marL="457200" marR="0" lvl="1"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2pPr>
            <a:lvl3pPr marL="914400" marR="0" lvl="2"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3pPr>
            <a:lvl4pPr marL="1371600" marR="0" lvl="3"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4pPr>
            <a:lvl5pPr marL="1828800" marR="0" lvl="4"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5pPr>
            <a:lvl6pPr marL="2286000" marR="0" lvl="5"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6pPr>
            <a:lvl7pPr marL="2743200" marR="0" lvl="6"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7pPr>
            <a:lvl8pPr marL="3200400" marR="0" lvl="7"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8pPr>
            <a:lvl9pPr marL="3657600" marR="0" lvl="8" indent="0" algn="ctr" rtl="0">
              <a:lnSpc>
                <a:spcPct val="90000"/>
              </a:lnSpc>
              <a:spcBef>
                <a:spcPts val="200"/>
              </a:spcBef>
              <a:spcAft>
                <a:spcPts val="400"/>
              </a:spcAft>
              <a:buClr>
                <a:schemeClr val="accent1"/>
              </a:buClr>
              <a:buFont typeface="Noto Sans Symbols"/>
              <a:buNone/>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cxnSp>
        <p:nvCxnSpPr>
          <p:cNvPr id="33" name="Shape 33"/>
          <p:cNvCxnSpPr/>
          <p:nvPr/>
        </p:nvCxnSpPr>
        <p:spPr>
          <a:xfrm rot="10800000">
            <a:off x="8386842" y="5264105"/>
            <a:ext cx="0" cy="914400"/>
          </a:xfrm>
          <a:prstGeom prst="straightConnector1">
            <a:avLst/>
          </a:prstGeom>
          <a:noFill/>
          <a:ln w="19050" cap="flat" cmpd="sng">
            <a:solidFill>
              <a:srgbClr val="739A28"/>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0" y="4114800"/>
            <a:ext cx="11887199" cy="877823"/>
          </a:xfrm>
          <a:prstGeom prst="rect">
            <a:avLst/>
          </a:prstGeom>
          <a:solidFill>
            <a:schemeClr val="dk2"/>
          </a:solidFill>
          <a:ln>
            <a:noFill/>
          </a:ln>
        </p:spPr>
        <p:txBody>
          <a:bodyPr lIns="91425" tIns="91425" rIns="91425" bIns="91425" anchor="b" anchorCtr="0"/>
          <a:lstStyle>
            <a:lvl1pPr marL="0" marR="0" lvl="0" indent="0" algn="l" rtl="0">
              <a:spcBef>
                <a:spcPts val="0"/>
              </a:spcBef>
              <a:buClr>
                <a:schemeClr val="lt1"/>
              </a:buClr>
              <a:buFont typeface="Century Gothic"/>
              <a:buNone/>
              <a:defRPr sz="24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2" name="Shape 172"/>
          <p:cNvSpPr txBox="1">
            <a:spLocks noGrp="1"/>
          </p:cNvSpPr>
          <p:nvPr>
            <p:ph type="subTitle" idx="1"/>
          </p:nvPr>
        </p:nvSpPr>
        <p:spPr>
          <a:xfrm>
            <a:off x="1219200" y="5002305"/>
            <a:ext cx="10667999" cy="1855695"/>
          </a:xfrm>
          <a:prstGeom prst="rect">
            <a:avLst/>
          </a:prstGeom>
          <a:solidFill>
            <a:srgbClr val="F7F6F2"/>
          </a:solidFill>
          <a:ln>
            <a:noFill/>
          </a:ln>
        </p:spPr>
        <p:txBody>
          <a:bodyPr lIns="91425" tIns="91425" rIns="91425" bIns="91425" anchor="t" anchorCtr="0"/>
          <a:lstStyle>
            <a:lvl1pPr marL="0" marR="0" lvl="0" indent="0" algn="l" rtl="0">
              <a:spcBef>
                <a:spcPts val="300"/>
              </a:spcBef>
              <a:buClr>
                <a:schemeClr val="accent1"/>
              </a:buClr>
              <a:buFont typeface="Noto Sans Symbols"/>
              <a:buNone/>
              <a:defRPr sz="1600" b="0" i="0" u="none" strike="noStrike" cap="none">
                <a:solidFill>
                  <a:srgbClr val="595959"/>
                </a:solidFill>
                <a:latin typeface="Century Gothic"/>
                <a:ea typeface="Century Gothic"/>
                <a:cs typeface="Century Gothic"/>
                <a:sym typeface="Century Gothic"/>
              </a:defRPr>
            </a:lvl1pPr>
            <a:lvl2pPr marL="457200" marR="0" lvl="1" indent="0" algn="ctr" rtl="0">
              <a:spcBef>
                <a:spcPts val="60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3pPr>
            <a:lvl4pPr marL="1371600" marR="0" lvl="3" indent="0" algn="ctr" rtl="0">
              <a:spcBef>
                <a:spcPts val="60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5pPr>
            <a:lvl6pPr marL="2286000" marR="0" lvl="5" indent="0" algn="ctr" rtl="0">
              <a:spcBef>
                <a:spcPts val="36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7pPr>
            <a:lvl8pPr marL="3200400" marR="0" lvl="7" indent="0" algn="ctr" rtl="0">
              <a:spcBef>
                <a:spcPts val="36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9pPr>
          </a:lstStyle>
          <a:p>
            <a:endParaRPr/>
          </a:p>
        </p:txBody>
      </p:sp>
      <p:sp>
        <p:nvSpPr>
          <p:cNvPr id="173" name="Shape 173"/>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4" name="Shape 174"/>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5" name="Shape 175"/>
          <p:cNvSpPr>
            <a:spLocks noGrp="1"/>
          </p:cNvSpPr>
          <p:nvPr>
            <p:ph type="pic" idx="2"/>
          </p:nvPr>
        </p:nvSpPr>
        <p:spPr>
          <a:xfrm>
            <a:off x="1236133" y="1129553"/>
            <a:ext cx="10651067" cy="2980943"/>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176"/>
        <p:cNvGrpSpPr/>
        <p:nvPr/>
      </p:nvGrpSpPr>
      <p:grpSpPr>
        <a:xfrm>
          <a:off x="0" y="0"/>
          <a:ext cx="0" cy="0"/>
          <a:chOff x="0" y="0"/>
          <a:chExt cx="0" cy="0"/>
        </a:xfrm>
      </p:grpSpPr>
      <p:sp>
        <p:nvSpPr>
          <p:cNvPr id="177" name="Shape 177"/>
          <p:cNvSpPr txBox="1">
            <a:spLocks noGrp="1"/>
          </p:cNvSpPr>
          <p:nvPr>
            <p:ph type="ctrTitle"/>
          </p:nvPr>
        </p:nvSpPr>
        <p:spPr>
          <a:xfrm>
            <a:off x="0" y="4114800"/>
            <a:ext cx="11887199" cy="877823"/>
          </a:xfrm>
          <a:prstGeom prst="rect">
            <a:avLst/>
          </a:prstGeom>
          <a:solidFill>
            <a:schemeClr val="dk2"/>
          </a:solidFill>
          <a:ln>
            <a:noFill/>
          </a:ln>
        </p:spPr>
        <p:txBody>
          <a:bodyPr lIns="91425" tIns="91425" rIns="91425" bIns="91425" anchor="b" anchorCtr="0"/>
          <a:lstStyle>
            <a:lvl1pPr marL="0" marR="0" lvl="0" indent="0" algn="l" rtl="0">
              <a:spcBef>
                <a:spcPts val="0"/>
              </a:spcBef>
              <a:buClr>
                <a:schemeClr val="lt1"/>
              </a:buClr>
              <a:buFont typeface="Century Gothic"/>
              <a:buNone/>
              <a:defRPr sz="24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8" name="Shape 178"/>
          <p:cNvSpPr txBox="1">
            <a:spLocks noGrp="1"/>
          </p:cNvSpPr>
          <p:nvPr>
            <p:ph type="subTitle" idx="1"/>
          </p:nvPr>
        </p:nvSpPr>
        <p:spPr>
          <a:xfrm>
            <a:off x="1219200" y="5002305"/>
            <a:ext cx="10667999" cy="1855695"/>
          </a:xfrm>
          <a:prstGeom prst="rect">
            <a:avLst/>
          </a:prstGeom>
          <a:solidFill>
            <a:srgbClr val="F7F6F2"/>
          </a:solidFill>
          <a:ln>
            <a:noFill/>
          </a:ln>
        </p:spPr>
        <p:txBody>
          <a:bodyPr lIns="91425" tIns="91425" rIns="91425" bIns="91425" anchor="t" anchorCtr="0"/>
          <a:lstStyle>
            <a:lvl1pPr marL="0" marR="0" lvl="0" indent="0" algn="l" rtl="0">
              <a:spcBef>
                <a:spcPts val="300"/>
              </a:spcBef>
              <a:buClr>
                <a:schemeClr val="accent1"/>
              </a:buClr>
              <a:buFont typeface="Noto Sans Symbols"/>
              <a:buNone/>
              <a:defRPr sz="1600" b="0" i="0" u="none" strike="noStrike" cap="none">
                <a:solidFill>
                  <a:srgbClr val="595959"/>
                </a:solidFill>
                <a:latin typeface="Century Gothic"/>
                <a:ea typeface="Century Gothic"/>
                <a:cs typeface="Century Gothic"/>
                <a:sym typeface="Century Gothic"/>
              </a:defRPr>
            </a:lvl1pPr>
            <a:lvl2pPr marL="457200" marR="0" lvl="1" indent="0" algn="ctr" rtl="0">
              <a:spcBef>
                <a:spcPts val="60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3pPr>
            <a:lvl4pPr marL="1371600" marR="0" lvl="3" indent="0" algn="ctr" rtl="0">
              <a:spcBef>
                <a:spcPts val="60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5pPr>
            <a:lvl6pPr marL="2286000" marR="0" lvl="5" indent="0" algn="ctr" rtl="0">
              <a:spcBef>
                <a:spcPts val="36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7pPr>
            <a:lvl8pPr marL="3200400" marR="0" lvl="7" indent="0" algn="ctr" rtl="0">
              <a:spcBef>
                <a:spcPts val="36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9pPr>
          </a:lstStyle>
          <a:p>
            <a:endParaRPr/>
          </a:p>
        </p:txBody>
      </p:sp>
      <p:sp>
        <p:nvSpPr>
          <p:cNvPr id="179" name="Shape 179"/>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0" name="Shape 180"/>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1" name="Shape 181"/>
          <p:cNvSpPr>
            <a:spLocks noGrp="1"/>
          </p:cNvSpPr>
          <p:nvPr>
            <p:ph type="pic" idx="2"/>
          </p:nvPr>
        </p:nvSpPr>
        <p:spPr>
          <a:xfrm>
            <a:off x="1236133" y="1129553"/>
            <a:ext cx="5315711" cy="2980943"/>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182" name="Shape 182"/>
          <p:cNvSpPr>
            <a:spLocks noGrp="1"/>
          </p:cNvSpPr>
          <p:nvPr>
            <p:ph type="pic" idx="3"/>
          </p:nvPr>
        </p:nvSpPr>
        <p:spPr>
          <a:xfrm>
            <a:off x="6571488" y="1129553"/>
            <a:ext cx="5315711" cy="2980943"/>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0" y="4114800"/>
            <a:ext cx="11887199" cy="877823"/>
          </a:xfrm>
          <a:prstGeom prst="rect">
            <a:avLst/>
          </a:prstGeom>
          <a:solidFill>
            <a:schemeClr val="dk2"/>
          </a:solidFill>
          <a:ln>
            <a:noFill/>
          </a:ln>
        </p:spPr>
        <p:txBody>
          <a:bodyPr lIns="91425" tIns="91425" rIns="91425" bIns="91425" anchor="b" anchorCtr="0"/>
          <a:lstStyle>
            <a:lvl1pPr marL="0" marR="0" lvl="0" indent="0" algn="l" rtl="0">
              <a:spcBef>
                <a:spcPts val="0"/>
              </a:spcBef>
              <a:buClr>
                <a:schemeClr val="lt1"/>
              </a:buClr>
              <a:buFont typeface="Century Gothic"/>
              <a:buNone/>
              <a:defRPr sz="24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5" name="Shape 185"/>
          <p:cNvSpPr txBox="1">
            <a:spLocks noGrp="1"/>
          </p:cNvSpPr>
          <p:nvPr>
            <p:ph type="subTitle" idx="1"/>
          </p:nvPr>
        </p:nvSpPr>
        <p:spPr>
          <a:xfrm>
            <a:off x="1219200" y="5002305"/>
            <a:ext cx="10667999" cy="1855695"/>
          </a:xfrm>
          <a:prstGeom prst="rect">
            <a:avLst/>
          </a:prstGeom>
          <a:solidFill>
            <a:srgbClr val="F7F6F2"/>
          </a:solidFill>
          <a:ln>
            <a:noFill/>
          </a:ln>
        </p:spPr>
        <p:txBody>
          <a:bodyPr lIns="91425" tIns="91425" rIns="91425" bIns="91425" anchor="t" anchorCtr="0"/>
          <a:lstStyle>
            <a:lvl1pPr marL="0" marR="0" lvl="0" indent="0" algn="l" rtl="0">
              <a:spcBef>
                <a:spcPts val="300"/>
              </a:spcBef>
              <a:buClr>
                <a:schemeClr val="accent1"/>
              </a:buClr>
              <a:buFont typeface="Noto Sans Symbols"/>
              <a:buNone/>
              <a:defRPr sz="1600" b="0" i="0" u="none" strike="noStrike" cap="none">
                <a:solidFill>
                  <a:srgbClr val="595959"/>
                </a:solidFill>
                <a:latin typeface="Century Gothic"/>
                <a:ea typeface="Century Gothic"/>
                <a:cs typeface="Century Gothic"/>
                <a:sym typeface="Century Gothic"/>
              </a:defRPr>
            </a:lvl1pPr>
            <a:lvl2pPr marL="457200" marR="0" lvl="1" indent="0" algn="ctr" rtl="0">
              <a:spcBef>
                <a:spcPts val="60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3pPr>
            <a:lvl4pPr marL="1371600" marR="0" lvl="3" indent="0" algn="ctr" rtl="0">
              <a:spcBef>
                <a:spcPts val="60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5pPr>
            <a:lvl6pPr marL="2286000" marR="0" lvl="5" indent="0" algn="ctr" rtl="0">
              <a:spcBef>
                <a:spcPts val="36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7pPr>
            <a:lvl8pPr marL="3200400" marR="0" lvl="7" indent="0" algn="ctr" rtl="0">
              <a:spcBef>
                <a:spcPts val="360"/>
              </a:spcBef>
              <a:buClr>
                <a:srgbClr val="244061"/>
              </a:buClr>
              <a:buFont typeface="Noto Sans Symbols"/>
              <a:buNone/>
              <a:defRPr sz="1800" b="0" i="0" u="none" strike="noStrike" cap="none">
                <a:solidFill>
                  <a:srgbClr val="888888"/>
                </a:solidFill>
                <a:latin typeface="Century Gothic"/>
                <a:ea typeface="Century Gothic"/>
                <a:cs typeface="Century Gothic"/>
                <a:sym typeface="Century Gothic"/>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9pPr>
          </a:lstStyle>
          <a:p>
            <a:endParaRPr/>
          </a:p>
        </p:txBody>
      </p:sp>
      <p:sp>
        <p:nvSpPr>
          <p:cNvPr id="186" name="Shape 186"/>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7" name="Shape 187"/>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8" name="Shape 188"/>
          <p:cNvSpPr>
            <a:spLocks noGrp="1"/>
          </p:cNvSpPr>
          <p:nvPr>
            <p:ph type="pic" idx="2"/>
          </p:nvPr>
        </p:nvSpPr>
        <p:spPr>
          <a:xfrm>
            <a:off x="1236133" y="1129553"/>
            <a:ext cx="8802623" cy="2980943"/>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189" name="Shape 189"/>
          <p:cNvSpPr>
            <a:spLocks noGrp="1"/>
          </p:cNvSpPr>
          <p:nvPr>
            <p:ph type="pic" idx="3"/>
          </p:nvPr>
        </p:nvSpPr>
        <p:spPr>
          <a:xfrm>
            <a:off x="10058400" y="1129553"/>
            <a:ext cx="1828800" cy="1481327"/>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190" name="Shape 190"/>
          <p:cNvSpPr>
            <a:spLocks noGrp="1"/>
          </p:cNvSpPr>
          <p:nvPr>
            <p:ph type="pic" idx="4"/>
          </p:nvPr>
        </p:nvSpPr>
        <p:spPr>
          <a:xfrm>
            <a:off x="10058400" y="2629168"/>
            <a:ext cx="1828800" cy="1481327"/>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18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0" y="1123855"/>
            <a:ext cx="11885084"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3" name="Shape 193"/>
          <p:cNvSpPr txBox="1">
            <a:spLocks noGrp="1"/>
          </p:cNvSpPr>
          <p:nvPr>
            <p:ph type="body" idx="1"/>
          </p:nvPr>
        </p:nvSpPr>
        <p:spPr>
          <a:xfrm rot="5400000">
            <a:off x="4724166" y="-642703"/>
            <a:ext cx="3670766" cy="10147300"/>
          </a:xfrm>
          <a:prstGeom prst="rect">
            <a:avLst/>
          </a:prstGeom>
          <a:noFill/>
          <a:ln>
            <a:noFill/>
          </a:ln>
        </p:spPr>
        <p:txBody>
          <a:bodyPr lIns="91425" tIns="91425" rIns="91425" bIns="91425" anchor="t" anchorCtr="0"/>
          <a:lstStyle>
            <a:lvl1pPr marL="342900" marR="0" lvl="0" indent="-215900" algn="l" rtl="0">
              <a:spcBef>
                <a:spcPts val="2000"/>
              </a:spcBef>
              <a:buClr>
                <a:schemeClr val="accent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194" name="Shape 194"/>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5" name="Shape 195"/>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6" name="Shape 196"/>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rot="5400000">
            <a:off x="8493032" y="3286593"/>
            <a:ext cx="5533278" cy="1219199"/>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9" name="Shape 199"/>
          <p:cNvSpPr txBox="1">
            <a:spLocks noGrp="1"/>
          </p:cNvSpPr>
          <p:nvPr>
            <p:ph type="body" idx="1"/>
          </p:nvPr>
        </p:nvSpPr>
        <p:spPr>
          <a:xfrm rot="5400000">
            <a:off x="3503114" y="-278310"/>
            <a:ext cx="4542304" cy="8568267"/>
          </a:xfrm>
          <a:prstGeom prst="rect">
            <a:avLst/>
          </a:prstGeom>
          <a:noFill/>
          <a:ln>
            <a:noFill/>
          </a:ln>
        </p:spPr>
        <p:txBody>
          <a:bodyPr lIns="91425" tIns="91425" rIns="91425" bIns="91425" anchor="t" anchorCtr="0"/>
          <a:lstStyle>
            <a:lvl1pPr marL="342900" marR="0" lvl="0" indent="-215900" algn="l" rtl="0">
              <a:spcBef>
                <a:spcPts val="2000"/>
              </a:spcBef>
              <a:buClr>
                <a:schemeClr val="accent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200" name="Shape 200"/>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1" name="Shape 201"/>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2" name="Shape 202"/>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a:solidFill>
                  <a:srgbClr val="595959"/>
                </a:solidFill>
                <a:latin typeface="Century Gothic"/>
                <a:ea typeface="Century Gothic"/>
                <a:cs typeface="Century Gothic"/>
                <a:sym typeface="Century Gothic"/>
              </a:rPr>
              <a:t>‹#›</a:t>
            </a:fld>
            <a:endParaRPr lang="en-GB" sz="800">
              <a:solidFill>
                <a:srgbClr val="595959"/>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1024128" y="2286000"/>
            <a:ext cx="9720072"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1024126" y="2286000"/>
            <a:ext cx="4754879"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2"/>
          </p:nvPr>
        </p:nvSpPr>
        <p:spPr>
          <a:xfrm>
            <a:off x="5989319" y="2286000"/>
            <a:ext cx="4754879"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1024128" y="2179635"/>
            <a:ext cx="4754879" cy="82296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Questrial"/>
              <a:buNone/>
              <a:defRPr sz="2300" b="0" i="0" u="none" strike="noStrike" cap="none">
                <a:solidFill>
                  <a:schemeClr val="accent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body" idx="2"/>
          </p:nvPr>
        </p:nvSpPr>
        <p:spPr>
          <a:xfrm>
            <a:off x="1024128" y="2967788"/>
            <a:ext cx="4754879" cy="3341572"/>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3"/>
          </p:nvPr>
        </p:nvSpPr>
        <p:spPr>
          <a:xfrm>
            <a:off x="5990887" y="2179635"/>
            <a:ext cx="4754879" cy="82296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accent1"/>
              </a:buClr>
              <a:buFont typeface="Questrial"/>
              <a:buNone/>
              <a:defRPr sz="2300" b="0" i="0" u="none" strike="noStrike" cap="none">
                <a:solidFill>
                  <a:schemeClr val="accent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600" b="1"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4"/>
          </p:nvPr>
        </p:nvSpPr>
        <p:spPr>
          <a:xfrm>
            <a:off x="5990887" y="2967788"/>
            <a:ext cx="4754879" cy="3341572"/>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9" name="Shape 59"/>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0" name="Shape 60"/>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024128" y="471508"/>
            <a:ext cx="4389119" cy="1737359"/>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4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5715000" y="822959"/>
            <a:ext cx="5678423" cy="5184648"/>
          </a:xfrm>
          <a:prstGeom prst="rect">
            <a:avLst/>
          </a:prstGeom>
          <a:noFill/>
          <a:ln>
            <a:noFill/>
          </a:ln>
        </p:spPr>
        <p:txBody>
          <a:bodyPr lIns="91425" tIns="91425" rIns="91425" bIns="91425" anchor="t" anchorCtr="0"/>
          <a:lstStyle>
            <a:lvl1pPr marL="91440" marR="0" lvl="0" indent="60960" algn="l" rtl="0">
              <a:lnSpc>
                <a:spcPct val="90000"/>
              </a:lnSpc>
              <a:spcBef>
                <a:spcPts val="1200"/>
              </a:spcBef>
              <a:spcAft>
                <a:spcPts val="200"/>
              </a:spcAft>
              <a:buClr>
                <a:schemeClr val="accent1"/>
              </a:buClr>
              <a:buSzPct val="100000"/>
              <a:buFont typeface="Questrial"/>
              <a:buChar char=" "/>
              <a:defRPr sz="2400" b="0" i="0" u="none" strike="noStrike" cap="none">
                <a:solidFill>
                  <a:schemeClr val="dk1"/>
                </a:solidFill>
                <a:latin typeface="Questrial"/>
                <a:ea typeface="Questrial"/>
                <a:cs typeface="Questrial"/>
                <a:sym typeface="Questrial"/>
              </a:defRPr>
            </a:lvl1pPr>
            <a:lvl2pPr marL="265176" marR="0" lvl="1" indent="-11175" algn="l" rtl="0">
              <a:lnSpc>
                <a:spcPct val="90000"/>
              </a:lnSpc>
              <a:spcBef>
                <a:spcPts val="200"/>
              </a:spcBef>
              <a:spcAft>
                <a:spcPts val="400"/>
              </a:spcAft>
              <a:buClr>
                <a:schemeClr val="accent1"/>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448056" marR="0" lvl="2" indent="-41655"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594360" marR="0" lvl="3" indent="-35559"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777240" marR="0" lvl="4" indent="-40640"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914400" marR="0" lvl="5" indent="-38100"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6pPr>
            <a:lvl7pPr marL="1060704" marR="0" lvl="6" indent="-44703"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7pPr>
            <a:lvl8pPr marL="1216152" marR="0" lvl="7" indent="-47752"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8pPr>
            <a:lvl9pPr marL="1362456" marR="0" lvl="8" indent="-41655" algn="l" rtl="0">
              <a:lnSpc>
                <a:spcPct val="90000"/>
              </a:lnSpc>
              <a:spcBef>
                <a:spcPts val="200"/>
              </a:spcBef>
              <a:spcAft>
                <a:spcPts val="400"/>
              </a:spcAft>
              <a:buClr>
                <a:schemeClr val="accent1"/>
              </a:buClr>
              <a:buSzPct val="100000"/>
              <a:buFont typeface="Noto Sans Symbols"/>
              <a:buChar char="•"/>
              <a:defRPr sz="1600" b="0" i="0" u="none" strike="noStrike" cap="none">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body" idx="2"/>
          </p:nvPr>
        </p:nvSpPr>
        <p:spPr>
          <a:xfrm>
            <a:off x="1024128" y="2257506"/>
            <a:ext cx="4389119" cy="3762294"/>
          </a:xfrm>
          <a:prstGeom prst="rect">
            <a:avLst/>
          </a:prstGeom>
          <a:noFill/>
          <a:ln>
            <a:noFill/>
          </a:ln>
        </p:spPr>
        <p:txBody>
          <a:bodyPr lIns="91425" tIns="91425" rIns="91425" bIns="91425" anchor="t" anchorCtr="0"/>
          <a:lstStyle>
            <a:lvl1pPr marL="0" marR="0" lvl="0" indent="0" algn="l" rtl="0">
              <a:lnSpc>
                <a:spcPct val="108000"/>
              </a:lnSpc>
              <a:spcBef>
                <a:spcPts val="600"/>
              </a:spcBef>
              <a:spcAft>
                <a:spcPts val="200"/>
              </a:spcAft>
              <a:buClr>
                <a:schemeClr val="accent1"/>
              </a:buClr>
              <a:buFont typeface="Questrial"/>
              <a:buNone/>
              <a:defRPr sz="1600" b="0" i="0" u="none" strike="noStrike" cap="none">
                <a:solidFill>
                  <a:schemeClr val="dk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9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4960137"/>
            <a:ext cx="7772400" cy="1463039"/>
          </a:xfrm>
          <a:prstGeom prst="rect">
            <a:avLst/>
          </a:prstGeom>
          <a:noFill/>
          <a:ln>
            <a:noFill/>
          </a:ln>
        </p:spPr>
        <p:txBody>
          <a:bodyPr lIns="91425" tIns="91425" rIns="91425" bIns="91425" anchor="ctr" anchorCtr="0"/>
          <a:lstStyle>
            <a:lvl1pPr marL="0" marR="0" lvl="0" indent="0" algn="r"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a:spLocks noGrp="1"/>
          </p:cNvSpPr>
          <p:nvPr>
            <p:ph type="pic" idx="2"/>
          </p:nvPr>
        </p:nvSpPr>
        <p:spPr>
          <a:xfrm>
            <a:off x="0" y="0"/>
            <a:ext cx="12188951" cy="4572000"/>
          </a:xfrm>
          <a:prstGeom prst="rect">
            <a:avLst/>
          </a:prstGeom>
          <a:solidFill>
            <a:srgbClr val="C1DF87"/>
          </a:solid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2800" b="0"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2400" b="0"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2000" b="0" i="0" u="none" strike="noStrike" cap="none">
                <a:solidFill>
                  <a:schemeClr val="dk1"/>
                </a:solidFill>
                <a:latin typeface="Questrial"/>
                <a:ea typeface="Questrial"/>
                <a:cs typeface="Questrial"/>
                <a:sym typeface="Questrial"/>
              </a:defRPr>
            </a:lvl9pPr>
          </a:lstStyle>
          <a:p>
            <a:endParaRPr/>
          </a:p>
        </p:txBody>
      </p:sp>
      <p:sp>
        <p:nvSpPr>
          <p:cNvPr id="75" name="Shape 75"/>
          <p:cNvSpPr txBox="1">
            <a:spLocks noGrp="1"/>
          </p:cNvSpPr>
          <p:nvPr>
            <p:ph type="body" idx="1"/>
          </p:nvPr>
        </p:nvSpPr>
        <p:spPr>
          <a:xfrm>
            <a:off x="8610600" y="4960137"/>
            <a:ext cx="3200399" cy="146303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200"/>
              </a:spcAft>
              <a:buClr>
                <a:schemeClr val="accent1"/>
              </a:buClr>
              <a:buFont typeface="Questrial"/>
              <a:buNone/>
              <a:defRPr sz="1800" b="0" i="0" u="none" strike="noStrike" cap="none">
                <a:solidFill>
                  <a:srgbClr val="0C0C0C"/>
                </a:solidFill>
                <a:latin typeface="Questrial"/>
                <a:ea typeface="Questrial"/>
                <a:cs typeface="Questrial"/>
                <a:sym typeface="Questrial"/>
              </a:defRPr>
            </a:lvl1pPr>
            <a:lvl2pPr marL="457200" marR="0" lvl="1" indent="0" algn="l" rtl="0">
              <a:lnSpc>
                <a:spcPct val="90000"/>
              </a:lnSpc>
              <a:spcBef>
                <a:spcPts val="200"/>
              </a:spcBef>
              <a:spcAft>
                <a:spcPts val="400"/>
              </a:spcAft>
              <a:buClr>
                <a:schemeClr val="accent1"/>
              </a:buClr>
              <a:buFont typeface="Noto Sans Symbols"/>
              <a:buNone/>
              <a:defRPr sz="1400" b="0" i="0" u="none" strike="noStrike" cap="none">
                <a:solidFill>
                  <a:schemeClr val="dk1"/>
                </a:solidFill>
                <a:latin typeface="Questrial"/>
                <a:ea typeface="Questrial"/>
                <a:cs typeface="Questrial"/>
                <a:sym typeface="Questrial"/>
              </a:defRPr>
            </a:lvl2pPr>
            <a:lvl3pPr marL="914400" marR="0" lvl="2" indent="0" algn="l" rtl="0">
              <a:lnSpc>
                <a:spcPct val="90000"/>
              </a:lnSpc>
              <a:spcBef>
                <a:spcPts val="200"/>
              </a:spcBef>
              <a:spcAft>
                <a:spcPts val="400"/>
              </a:spcAft>
              <a:buClr>
                <a:schemeClr val="accent1"/>
              </a:buClr>
              <a:buFont typeface="Noto Sans Symbols"/>
              <a:buNone/>
              <a:defRPr sz="1200" b="0" i="0" u="none" strike="noStrike" cap="none">
                <a:solidFill>
                  <a:schemeClr val="dk1"/>
                </a:solidFill>
                <a:latin typeface="Questrial"/>
                <a:ea typeface="Questrial"/>
                <a:cs typeface="Questrial"/>
                <a:sym typeface="Questrial"/>
              </a:defRPr>
            </a:lvl3pPr>
            <a:lvl4pPr marL="1371600" marR="0" lvl="3"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4pPr>
            <a:lvl5pPr marL="1828800" marR="0" lvl="4"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5pPr>
            <a:lvl6pPr marL="2286000" marR="0" lvl="5"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6pPr>
            <a:lvl7pPr marL="2743200" marR="0" lvl="6"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7pPr>
            <a:lvl8pPr marL="3200400" marR="0" lvl="7"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8pPr>
            <a:lvl9pPr marL="3657600" marR="0" lvl="8" indent="0" algn="l" rtl="0">
              <a:lnSpc>
                <a:spcPct val="90000"/>
              </a:lnSpc>
              <a:spcBef>
                <a:spcPts val="200"/>
              </a:spcBef>
              <a:spcAft>
                <a:spcPts val="400"/>
              </a:spcAft>
              <a:buClr>
                <a:schemeClr val="accent1"/>
              </a:buClr>
              <a:buFont typeface="Noto Sans Symbols"/>
              <a:buNone/>
              <a:defRPr sz="1000"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a:solidFill>
                  <a:srgbClr val="0C0C0C"/>
                </a:solidFill>
                <a:latin typeface="Questrial"/>
                <a:ea typeface="Questrial"/>
                <a:cs typeface="Questrial"/>
                <a:sym typeface="Questrial"/>
              </a:rPr>
              <a:t>‹#›</a:t>
            </a:fld>
            <a:endParaRPr lang="en-GB" sz="1000">
              <a:solidFill>
                <a:srgbClr val="0C0C0C"/>
              </a:solidFill>
              <a:latin typeface="Questrial"/>
              <a:ea typeface="Questrial"/>
              <a:cs typeface="Questrial"/>
              <a:sym typeface="Questrial"/>
            </a:endParaRPr>
          </a:p>
        </p:txBody>
      </p:sp>
      <p:cxnSp>
        <p:nvCxnSpPr>
          <p:cNvPr id="79" name="Shape 79"/>
          <p:cNvCxnSpPr/>
          <p:nvPr/>
        </p:nvCxnSpPr>
        <p:spPr>
          <a:xfrm rot="10800000">
            <a:off x="8386842" y="5264105"/>
            <a:ext cx="0" cy="9144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024128" y="585216"/>
            <a:ext cx="9720072" cy="1499615"/>
          </a:xfrm>
          <a:prstGeom prst="rect">
            <a:avLst/>
          </a:prstGeom>
          <a:noFill/>
          <a:ln>
            <a:noFill/>
          </a:ln>
        </p:spPr>
        <p:txBody>
          <a:bodyPr lIns="91425" tIns="91425" rIns="91425" bIns="91425" anchor="ctr" anchorCtr="0"/>
          <a:lstStyle>
            <a:lvl1pPr marL="0" marR="0" lvl="0" indent="0" algn="l" rtl="0">
              <a:lnSpc>
                <a:spcPct val="80000"/>
              </a:lnSpc>
              <a:spcBef>
                <a:spcPts val="0"/>
              </a:spcBef>
              <a:buClr>
                <a:srgbClr val="0C0C0C"/>
              </a:buClr>
              <a:buFont typeface="Questrial"/>
              <a:buNone/>
              <a:defRPr sz="5000" b="0" i="0" u="none" strike="noStrike" cap="none">
                <a:solidFill>
                  <a:srgbClr val="0C0C0C"/>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024128" y="2286000"/>
            <a:ext cx="9720072" cy="4023360"/>
          </a:xfrm>
          <a:prstGeom prst="rect">
            <a:avLst/>
          </a:prstGeom>
          <a:noFill/>
          <a:ln>
            <a:noFill/>
          </a:ln>
        </p:spPr>
        <p:txBody>
          <a:bodyPr lIns="91425" tIns="91425" rIns="91425" bIns="91425" anchor="t" anchorCtr="0"/>
          <a:lstStyle>
            <a:lvl1pPr marL="91440" marR="0" lvl="0" indent="48260" algn="l" rtl="0">
              <a:lnSpc>
                <a:spcPct val="90000"/>
              </a:lnSpc>
              <a:spcBef>
                <a:spcPts val="1200"/>
              </a:spcBef>
              <a:spcAft>
                <a:spcPts val="200"/>
              </a:spcAft>
              <a:buClr>
                <a:schemeClr val="accent1"/>
              </a:buClr>
              <a:buSzPct val="100000"/>
              <a:buFont typeface="Questrial"/>
              <a:buChar char=" "/>
              <a:defRPr sz="2200" b="0" i="0" u="none" strike="noStrike" cap="none">
                <a:solidFill>
                  <a:schemeClr val="dk1"/>
                </a:solidFill>
                <a:latin typeface="Questrial"/>
                <a:ea typeface="Questrial"/>
                <a:cs typeface="Questrial"/>
                <a:sym typeface="Questrial"/>
              </a:defRPr>
            </a:lvl1pPr>
            <a:lvl2pPr marL="265176" marR="0" lvl="1" indent="-23875" algn="l" rtl="0">
              <a:lnSpc>
                <a:spcPct val="90000"/>
              </a:lnSpc>
              <a:spcBef>
                <a:spcPts val="200"/>
              </a:spcBef>
              <a:spcAft>
                <a:spcPts val="400"/>
              </a:spcAft>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448056" marR="0" lvl="2"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3pPr>
            <a:lvl4pPr marL="594360" marR="0" lvl="3" indent="-48259"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4pPr>
            <a:lvl5pPr marL="777240" marR="0" lvl="4" indent="-5334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5pPr>
            <a:lvl6pPr marL="914400" marR="0" lvl="5" indent="-50800"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6pPr>
            <a:lvl7pPr marL="1060704" marR="0" lvl="6" indent="-57403"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7pPr>
            <a:lvl8pPr marL="1216152" marR="0" lvl="7" indent="-60452"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8pPr>
            <a:lvl9pPr marL="1362456" marR="0" lvl="8" indent="-54355" algn="l" rtl="0">
              <a:lnSpc>
                <a:spcPct val="90000"/>
              </a:lnSpc>
              <a:spcBef>
                <a:spcPts val="200"/>
              </a:spcBef>
              <a:spcAft>
                <a:spcPts val="400"/>
              </a:spcAft>
              <a:buClr>
                <a:schemeClr val="accent1"/>
              </a:buClr>
              <a:buSzPct val="1000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1024129" y="6470703"/>
            <a:ext cx="2154143" cy="274319"/>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4842932" y="6470703"/>
            <a:ext cx="5901458" cy="274319"/>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0C0C0C"/>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10837332" y="6470703"/>
            <a:ext cx="973666" cy="27431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GB" sz="1000" b="0" i="0" u="none" strike="noStrike" cap="none">
                <a:solidFill>
                  <a:srgbClr val="0C0C0C"/>
                </a:solidFill>
                <a:latin typeface="Questrial"/>
                <a:ea typeface="Questrial"/>
                <a:cs typeface="Questrial"/>
                <a:sym typeface="Questrial"/>
              </a:rPr>
              <a:t>‹#›</a:t>
            </a:fld>
            <a:endParaRPr lang="en-GB" sz="1000" b="0" i="0" u="none" strike="noStrike" cap="none">
              <a:solidFill>
                <a:srgbClr val="0C0C0C"/>
              </a:solidFill>
              <a:latin typeface="Questrial"/>
              <a:ea typeface="Questrial"/>
              <a:cs typeface="Questrial"/>
              <a:sym typeface="Questrial"/>
            </a:endParaRPr>
          </a:p>
        </p:txBody>
      </p:sp>
      <p:cxnSp>
        <p:nvCxnSpPr>
          <p:cNvPr id="15" name="Shape 15"/>
          <p:cNvCxnSpPr/>
          <p:nvPr/>
        </p:nvCxnSpPr>
        <p:spPr>
          <a:xfrm rot="10800000">
            <a:off x="762000" y="826324"/>
            <a:ext cx="0" cy="914400"/>
          </a:xfrm>
          <a:prstGeom prst="straightConnector1">
            <a:avLst/>
          </a:prstGeom>
          <a:noFill/>
          <a:ln w="19050" cap="flat" cmpd="sng">
            <a:solidFill>
              <a:schemeClr val="accen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1123855"/>
            <a:ext cx="11885084" cy="914400"/>
          </a:xfrm>
          <a:prstGeom prst="rect">
            <a:avLst/>
          </a:prstGeom>
          <a:solidFill>
            <a:schemeClr val="dk2"/>
          </a:solidFill>
          <a:ln>
            <a:noFill/>
          </a:ln>
        </p:spPr>
        <p:txBody>
          <a:bodyPr lIns="91425" tIns="91425" rIns="91425" bIns="91425" anchor="ctr" anchorCtr="0"/>
          <a:lstStyle>
            <a:lvl1pPr marL="0" marR="0" lvl="0" indent="0" algn="l" rtl="0">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5" name="Shape 95"/>
          <p:cNvSpPr txBox="1">
            <a:spLocks noGrp="1"/>
          </p:cNvSpPr>
          <p:nvPr>
            <p:ph type="body" idx="1"/>
          </p:nvPr>
        </p:nvSpPr>
        <p:spPr>
          <a:xfrm>
            <a:off x="1485899" y="2595563"/>
            <a:ext cx="10147300" cy="3670766"/>
          </a:xfrm>
          <a:prstGeom prst="rect">
            <a:avLst/>
          </a:prstGeom>
          <a:noFill/>
          <a:ln>
            <a:noFill/>
          </a:ln>
        </p:spPr>
        <p:txBody>
          <a:bodyPr lIns="91425" tIns="91425" rIns="91425" bIns="91425" anchor="t" anchorCtr="0"/>
          <a:lstStyle>
            <a:lvl1pPr marL="342900" marR="0" lvl="0" indent="-215900" algn="l" rtl="0">
              <a:spcBef>
                <a:spcPts val="2000"/>
              </a:spcBef>
              <a:buClr>
                <a:schemeClr val="accent1"/>
              </a:buClr>
              <a:buSzPct val="100000"/>
              <a:buFont typeface="Noto Sans Symbols"/>
              <a:buChar char="⬜"/>
              <a:defRPr sz="2000" b="0" i="0" u="none" strike="noStrike" cap="none">
                <a:solidFill>
                  <a:srgbClr val="595959"/>
                </a:solidFill>
                <a:latin typeface="Century Gothic"/>
                <a:ea typeface="Century Gothic"/>
                <a:cs typeface="Century Gothic"/>
                <a:sym typeface="Century Gothic"/>
              </a:defRPr>
            </a:lvl1pPr>
            <a:lvl2pPr marL="685800" marR="0" lvl="1"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2pPr>
            <a:lvl3pPr marL="1035050" marR="0" lvl="2"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3pPr>
            <a:lvl4pPr marL="1371600" marR="0" lvl="3" indent="-228600" algn="l" rtl="0">
              <a:spcBef>
                <a:spcPts val="60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4pPr>
            <a:lvl5pPr marL="1720850" marR="0" lvl="4" indent="-234950" algn="l" rtl="0">
              <a:spcBef>
                <a:spcPts val="60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5pPr>
            <a:lvl6pPr marL="2055813" marR="0" lvl="5" indent="-239713"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6pPr>
            <a:lvl7pPr marL="2398713" marR="0" lvl="6" indent="-239713"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7pPr>
            <a:lvl8pPr marL="2743200" marR="0" lvl="7" indent="-241300" algn="l" rtl="0">
              <a:spcBef>
                <a:spcPts val="360"/>
              </a:spcBef>
              <a:buClr>
                <a:srgbClr val="24406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8pPr>
            <a:lvl9pPr marL="3087688" marR="0" lvl="8" indent="-230188" algn="l" rtl="0">
              <a:spcBef>
                <a:spcPts val="360"/>
              </a:spcBef>
              <a:buClr>
                <a:schemeClr val="accent1"/>
              </a:buClr>
              <a:buSzPct val="100000"/>
              <a:buFont typeface="Noto Sans Symbols"/>
              <a:buChar char="⬜"/>
              <a:defRPr sz="1800" b="0" i="0" u="none" strike="noStrike" cap="none">
                <a:solidFill>
                  <a:srgbClr val="595959"/>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8773459" y="188259"/>
            <a:ext cx="2844800" cy="365125"/>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a:off x="1494116" y="188259"/>
            <a:ext cx="3860799"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595959"/>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txBox="1">
            <a:spLocks noGrp="1"/>
          </p:cNvSpPr>
          <p:nvPr>
            <p:ph type="sldNum" idx="12"/>
          </p:nvPr>
        </p:nvSpPr>
        <p:spPr>
          <a:xfrm>
            <a:off x="11719859" y="6569075"/>
            <a:ext cx="6095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GB" sz="800" b="0" i="0" u="none" strike="noStrike" cap="none">
                <a:solidFill>
                  <a:srgbClr val="595959"/>
                </a:solidFill>
                <a:latin typeface="Century Gothic"/>
                <a:ea typeface="Century Gothic"/>
                <a:cs typeface="Century Gothic"/>
                <a:sym typeface="Century Gothic"/>
              </a:rPr>
              <a:t>‹#›</a:t>
            </a:fld>
            <a:endParaRPr lang="en-GB" sz="800" b="0" i="0" u="none" strike="noStrike" cap="none">
              <a:solidFill>
                <a:srgbClr val="595959"/>
              </a:solidFill>
              <a:latin typeface="Century Gothic"/>
              <a:ea typeface="Century Gothic"/>
              <a:cs typeface="Century Gothic"/>
              <a:sym typeface="Century Gothic"/>
            </a:endParaRPr>
          </a:p>
        </p:txBody>
      </p:sp>
      <p:sp>
        <p:nvSpPr>
          <p:cNvPr id="99" name="Shape 99"/>
          <p:cNvSpPr/>
          <p:nvPr/>
        </p:nvSpPr>
        <p:spPr>
          <a:xfrm>
            <a:off x="1219200" y="0"/>
            <a:ext cx="10665884" cy="182879"/>
          </a:xfrm>
          <a:prstGeom prst="rect">
            <a:avLst/>
          </a:prstGeom>
          <a:solidFill>
            <a:srgbClr val="F4F3E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00" name="Shape 100"/>
          <p:cNvSpPr/>
          <p:nvPr/>
        </p:nvSpPr>
        <p:spPr>
          <a:xfrm>
            <a:off x="1219200" y="6675120"/>
            <a:ext cx="10665884" cy="182879"/>
          </a:xfrm>
          <a:prstGeom prst="rect">
            <a:avLst/>
          </a:prstGeom>
          <a:solidFill>
            <a:srgbClr val="F7F6F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0" y="4960125"/>
            <a:ext cx="8229600" cy="1463100"/>
          </a:xfrm>
          <a:prstGeom prst="rect">
            <a:avLst/>
          </a:prstGeom>
          <a:noFill/>
          <a:ln>
            <a:noFill/>
          </a:ln>
        </p:spPr>
        <p:txBody>
          <a:bodyPr lIns="91425" tIns="45700" rIns="91425" bIns="45700" anchor="ctr" anchorCtr="0">
            <a:noAutofit/>
          </a:bodyPr>
          <a:lstStyle/>
          <a:p>
            <a:pPr marL="0" marR="0" lvl="0" indent="0" algn="r" rtl="0">
              <a:lnSpc>
                <a:spcPct val="80000"/>
              </a:lnSpc>
              <a:spcBef>
                <a:spcPts val="0"/>
              </a:spcBef>
              <a:buClr>
                <a:srgbClr val="0C0C0C"/>
              </a:buClr>
              <a:buSzPct val="25000"/>
              <a:buFont typeface="Questrial"/>
              <a:buNone/>
            </a:pPr>
            <a:r>
              <a:rPr lang="en-GB" sz="4000" b="0" i="0" u="none" strike="noStrike" cap="none">
                <a:solidFill>
                  <a:srgbClr val="0C0C0C"/>
                </a:solidFill>
                <a:latin typeface="Questrial"/>
                <a:ea typeface="Questrial"/>
                <a:cs typeface="Questrial"/>
                <a:sym typeface="Questrial"/>
              </a:rPr>
              <a:t>AGA KHAN AGENCY FOR HABITAT</a:t>
            </a:r>
          </a:p>
        </p:txBody>
      </p:sp>
      <p:sp>
        <p:nvSpPr>
          <p:cNvPr id="208" name="Shape 208"/>
          <p:cNvSpPr txBox="1">
            <a:spLocks noGrp="1"/>
          </p:cNvSpPr>
          <p:nvPr>
            <p:ph type="body" idx="1"/>
          </p:nvPr>
        </p:nvSpPr>
        <p:spPr>
          <a:xfrm>
            <a:off x="8915400" y="4960137"/>
            <a:ext cx="3200400" cy="1463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GB" sz="1800" b="0" i="0" u="none" strike="noStrike" cap="none">
                <a:solidFill>
                  <a:srgbClr val="0C0C0C"/>
                </a:solidFill>
                <a:latin typeface="Questrial"/>
                <a:ea typeface="Questrial"/>
                <a:cs typeface="Questrial"/>
                <a:sym typeface="Questrial"/>
              </a:rPr>
              <a:t>Building Climate Change Resilience in Central Asia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87345" y="43414"/>
            <a:ext cx="8897629" cy="679281"/>
          </a:xfrm>
          <a:prstGeom prst="rect">
            <a:avLst/>
          </a:prstGeom>
          <a:solidFill>
            <a:srgbClr val="297D53"/>
          </a:solidFill>
          <a:ln w="9525" cap="flat" cmpd="sng">
            <a:solidFill>
              <a:srgbClr val="297D53"/>
            </a:solidFill>
            <a:prstDash val="solid"/>
            <a:round/>
            <a:headEnd type="none" w="med" len="med"/>
            <a:tailEnd type="none" w="med" len="med"/>
          </a:ln>
        </p:spPr>
        <p:txBody>
          <a:bodyPr lIns="1188700" tIns="45700" rIns="274300" bIns="45700" anchor="ctr" anchorCtr="0">
            <a:noAutofit/>
          </a:bodyPr>
          <a:lstStyle/>
          <a:p>
            <a:pPr marL="0" marR="0" lvl="0" indent="0" algn="l" rtl="0">
              <a:spcBef>
                <a:spcPts val="0"/>
              </a:spcBef>
              <a:buClr>
                <a:schemeClr val="lt1"/>
              </a:buClr>
              <a:buSzPct val="25000"/>
              <a:buFont typeface="Century Gothic"/>
              <a:buNone/>
            </a:pPr>
            <a:r>
              <a:rPr lang="en-GB" sz="2160" b="0" i="0" u="none" strike="noStrike" cap="none">
                <a:solidFill>
                  <a:schemeClr val="lt1"/>
                </a:solidFill>
                <a:latin typeface="Century Gothic"/>
                <a:ea typeface="Century Gothic"/>
                <a:cs typeface="Century Gothic"/>
                <a:sym typeface="Century Gothic"/>
              </a:rPr>
              <a:t>AKAH Climate Change Framework and Interventions </a:t>
            </a:r>
          </a:p>
        </p:txBody>
      </p:sp>
      <p:sp>
        <p:nvSpPr>
          <p:cNvPr id="269" name="Shape 269"/>
          <p:cNvSpPr/>
          <p:nvPr/>
        </p:nvSpPr>
        <p:spPr>
          <a:xfrm>
            <a:off x="171072" y="895766"/>
            <a:ext cx="1651073" cy="415173"/>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400" b="1">
                <a:solidFill>
                  <a:schemeClr val="dk1"/>
                </a:solidFill>
                <a:latin typeface="Century Gothic"/>
                <a:ea typeface="Century Gothic"/>
                <a:cs typeface="Century Gothic"/>
                <a:sym typeface="Century Gothic"/>
              </a:rPr>
              <a:t>Climate Change </a:t>
            </a:r>
          </a:p>
        </p:txBody>
      </p:sp>
      <p:sp>
        <p:nvSpPr>
          <p:cNvPr id="270" name="Shape 270"/>
          <p:cNvSpPr/>
          <p:nvPr/>
        </p:nvSpPr>
        <p:spPr>
          <a:xfrm>
            <a:off x="191383" y="1527055"/>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Increasing Temperatures across Central Asia</a:t>
            </a:r>
          </a:p>
        </p:txBody>
      </p:sp>
      <p:sp>
        <p:nvSpPr>
          <p:cNvPr id="271" name="Shape 271"/>
          <p:cNvSpPr/>
          <p:nvPr/>
        </p:nvSpPr>
        <p:spPr>
          <a:xfrm>
            <a:off x="178397" y="2660271"/>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Increasing Snow Caps melting leading to larger glacial lakes </a:t>
            </a:r>
          </a:p>
        </p:txBody>
      </p:sp>
      <p:sp>
        <p:nvSpPr>
          <p:cNvPr id="272" name="Shape 272"/>
          <p:cNvSpPr/>
          <p:nvPr/>
        </p:nvSpPr>
        <p:spPr>
          <a:xfrm>
            <a:off x="164514" y="3749821"/>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Increasing number of natural hazards </a:t>
            </a:r>
          </a:p>
        </p:txBody>
      </p:sp>
      <p:sp>
        <p:nvSpPr>
          <p:cNvPr id="273" name="Shape 273"/>
          <p:cNvSpPr/>
          <p:nvPr/>
        </p:nvSpPr>
        <p:spPr>
          <a:xfrm>
            <a:off x="164514" y="4847921"/>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Increasing loss of life and property  </a:t>
            </a:r>
          </a:p>
        </p:txBody>
      </p:sp>
      <p:sp>
        <p:nvSpPr>
          <p:cNvPr id="274" name="Shape 274"/>
          <p:cNvSpPr/>
          <p:nvPr/>
        </p:nvSpPr>
        <p:spPr>
          <a:xfrm>
            <a:off x="164514" y="5886180"/>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Reduced Quality of Life  </a:t>
            </a:r>
          </a:p>
        </p:txBody>
      </p:sp>
      <p:sp>
        <p:nvSpPr>
          <p:cNvPr id="275" name="Shape 275"/>
          <p:cNvSpPr/>
          <p:nvPr/>
        </p:nvSpPr>
        <p:spPr>
          <a:xfrm>
            <a:off x="2189033" y="2480908"/>
            <a:ext cx="1651073" cy="1093285"/>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Increasing hydrological, meteorological and geological disasters   </a:t>
            </a:r>
          </a:p>
        </p:txBody>
      </p:sp>
      <p:sp>
        <p:nvSpPr>
          <p:cNvPr id="279" name="Shape 279"/>
          <p:cNvSpPr/>
          <p:nvPr/>
        </p:nvSpPr>
        <p:spPr>
          <a:xfrm>
            <a:off x="2193928" y="3749821"/>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Increasing severity of natural hazards </a:t>
            </a:r>
          </a:p>
        </p:txBody>
      </p:sp>
      <p:sp>
        <p:nvSpPr>
          <p:cNvPr id="280" name="Shape 280"/>
          <p:cNvSpPr/>
          <p:nvPr/>
        </p:nvSpPr>
        <p:spPr>
          <a:xfrm>
            <a:off x="2167703" y="4847919"/>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Decreased ability to engage in development </a:t>
            </a:r>
          </a:p>
        </p:txBody>
      </p:sp>
      <p:sp>
        <p:nvSpPr>
          <p:cNvPr id="281" name="Shape 281"/>
          <p:cNvSpPr/>
          <p:nvPr/>
        </p:nvSpPr>
        <p:spPr>
          <a:xfrm>
            <a:off x="2167703" y="5862930"/>
            <a:ext cx="1651073" cy="881984"/>
          </a:xfrm>
          <a:prstGeom prst="rect">
            <a:avLst/>
          </a:prstGeom>
          <a:solidFill>
            <a:schemeClr val="lt1"/>
          </a:solidFill>
          <a:ln w="25400" cap="flat" cmpd="sng">
            <a:solidFill>
              <a:srgbClr val="9389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Reduced Resilience </a:t>
            </a:r>
          </a:p>
        </p:txBody>
      </p:sp>
      <p:cxnSp>
        <p:nvCxnSpPr>
          <p:cNvPr id="282" name="Shape 282"/>
          <p:cNvCxnSpPr>
            <a:stCxn id="269" idx="2"/>
            <a:endCxn id="270" idx="0"/>
          </p:cNvCxnSpPr>
          <p:nvPr/>
        </p:nvCxnSpPr>
        <p:spPr>
          <a:xfrm>
            <a:off x="996609" y="1310940"/>
            <a:ext cx="20400" cy="216000"/>
          </a:xfrm>
          <a:prstGeom prst="straightConnector1">
            <a:avLst/>
          </a:prstGeom>
          <a:noFill/>
          <a:ln w="25400" cap="flat" cmpd="sng">
            <a:solidFill>
              <a:schemeClr val="dk1"/>
            </a:solidFill>
            <a:prstDash val="solid"/>
            <a:round/>
            <a:headEnd type="none" w="med" len="med"/>
            <a:tailEnd type="triangle" w="lg" len="lg"/>
          </a:ln>
        </p:spPr>
      </p:cxnSp>
      <p:cxnSp>
        <p:nvCxnSpPr>
          <p:cNvPr id="286" name="Shape 286"/>
          <p:cNvCxnSpPr/>
          <p:nvPr/>
        </p:nvCxnSpPr>
        <p:spPr>
          <a:xfrm>
            <a:off x="938542" y="2456576"/>
            <a:ext cx="0" cy="203693"/>
          </a:xfrm>
          <a:prstGeom prst="straightConnector1">
            <a:avLst/>
          </a:prstGeom>
          <a:noFill/>
          <a:ln w="25400" cap="flat" cmpd="sng">
            <a:solidFill>
              <a:schemeClr val="dk1"/>
            </a:solidFill>
            <a:prstDash val="solid"/>
            <a:round/>
            <a:headEnd type="none" w="med" len="med"/>
            <a:tailEnd type="triangle" w="lg" len="lg"/>
          </a:ln>
        </p:spPr>
      </p:cxnSp>
      <p:cxnSp>
        <p:nvCxnSpPr>
          <p:cNvPr id="287" name="Shape 287"/>
          <p:cNvCxnSpPr/>
          <p:nvPr/>
        </p:nvCxnSpPr>
        <p:spPr>
          <a:xfrm>
            <a:off x="1822178" y="6376123"/>
            <a:ext cx="341617" cy="4397"/>
          </a:xfrm>
          <a:prstGeom prst="straightConnector1">
            <a:avLst/>
          </a:prstGeom>
          <a:noFill/>
          <a:ln w="25400" cap="flat" cmpd="sng">
            <a:solidFill>
              <a:schemeClr val="dk1"/>
            </a:solidFill>
            <a:prstDash val="solid"/>
            <a:round/>
            <a:headEnd type="none" w="med" len="med"/>
            <a:tailEnd type="triangle" w="lg" len="lg"/>
          </a:ln>
        </p:spPr>
      </p:cxnSp>
      <p:cxnSp>
        <p:nvCxnSpPr>
          <p:cNvPr id="288" name="Shape 288"/>
          <p:cNvCxnSpPr/>
          <p:nvPr/>
        </p:nvCxnSpPr>
        <p:spPr>
          <a:xfrm>
            <a:off x="942366" y="5717192"/>
            <a:ext cx="0" cy="203693"/>
          </a:xfrm>
          <a:prstGeom prst="straightConnector1">
            <a:avLst/>
          </a:prstGeom>
          <a:noFill/>
          <a:ln w="25400" cap="flat" cmpd="sng">
            <a:solidFill>
              <a:schemeClr val="dk1"/>
            </a:solidFill>
            <a:prstDash val="solid"/>
            <a:round/>
            <a:headEnd type="none" w="med" len="med"/>
            <a:tailEnd type="triangle" w="lg" len="lg"/>
          </a:ln>
        </p:spPr>
      </p:cxnSp>
      <p:cxnSp>
        <p:nvCxnSpPr>
          <p:cNvPr id="289" name="Shape 289"/>
          <p:cNvCxnSpPr/>
          <p:nvPr/>
        </p:nvCxnSpPr>
        <p:spPr>
          <a:xfrm>
            <a:off x="938542" y="3542255"/>
            <a:ext cx="0" cy="203693"/>
          </a:xfrm>
          <a:prstGeom prst="straightConnector1">
            <a:avLst/>
          </a:prstGeom>
          <a:noFill/>
          <a:ln w="25400" cap="flat" cmpd="sng">
            <a:solidFill>
              <a:schemeClr val="dk1"/>
            </a:solidFill>
            <a:prstDash val="solid"/>
            <a:round/>
            <a:headEnd type="none" w="med" len="med"/>
            <a:tailEnd type="triangle" w="lg" len="lg"/>
          </a:ln>
        </p:spPr>
      </p:cxnSp>
      <p:cxnSp>
        <p:nvCxnSpPr>
          <p:cNvPr id="290" name="Shape 290"/>
          <p:cNvCxnSpPr/>
          <p:nvPr/>
        </p:nvCxnSpPr>
        <p:spPr>
          <a:xfrm>
            <a:off x="938542" y="4631807"/>
            <a:ext cx="0" cy="203693"/>
          </a:xfrm>
          <a:prstGeom prst="straightConnector1">
            <a:avLst/>
          </a:prstGeom>
          <a:noFill/>
          <a:ln w="25400" cap="flat" cmpd="sng">
            <a:solidFill>
              <a:schemeClr val="dk1"/>
            </a:solidFill>
            <a:prstDash val="solid"/>
            <a:round/>
            <a:headEnd type="none" w="med" len="med"/>
            <a:tailEnd type="triangle" w="lg" len="lg"/>
          </a:ln>
        </p:spPr>
      </p:cxnSp>
      <p:cxnSp>
        <p:nvCxnSpPr>
          <p:cNvPr id="291" name="Shape 291"/>
          <p:cNvCxnSpPr/>
          <p:nvPr/>
        </p:nvCxnSpPr>
        <p:spPr>
          <a:xfrm>
            <a:off x="1834614" y="5246785"/>
            <a:ext cx="341617" cy="4397"/>
          </a:xfrm>
          <a:prstGeom prst="straightConnector1">
            <a:avLst/>
          </a:prstGeom>
          <a:noFill/>
          <a:ln w="25400" cap="flat" cmpd="sng">
            <a:solidFill>
              <a:schemeClr val="dk1"/>
            </a:solidFill>
            <a:prstDash val="solid"/>
            <a:round/>
            <a:headEnd type="none" w="med" len="med"/>
            <a:tailEnd type="triangle" w="lg" len="lg"/>
          </a:ln>
        </p:spPr>
      </p:cxnSp>
      <p:cxnSp>
        <p:nvCxnSpPr>
          <p:cNvPr id="292" name="Shape 292"/>
          <p:cNvCxnSpPr/>
          <p:nvPr/>
        </p:nvCxnSpPr>
        <p:spPr>
          <a:xfrm>
            <a:off x="1786310" y="4173837"/>
            <a:ext cx="341617" cy="4397"/>
          </a:xfrm>
          <a:prstGeom prst="straightConnector1">
            <a:avLst/>
          </a:prstGeom>
          <a:noFill/>
          <a:ln w="25400" cap="flat" cmpd="sng">
            <a:solidFill>
              <a:schemeClr val="dk1"/>
            </a:solidFill>
            <a:prstDash val="solid"/>
            <a:round/>
            <a:headEnd type="none" w="med" len="med"/>
            <a:tailEnd type="triangle" w="lg" len="lg"/>
          </a:ln>
        </p:spPr>
      </p:cxnSp>
      <p:cxnSp>
        <p:nvCxnSpPr>
          <p:cNvPr id="293" name="Shape 293"/>
          <p:cNvCxnSpPr/>
          <p:nvPr/>
        </p:nvCxnSpPr>
        <p:spPr>
          <a:xfrm>
            <a:off x="1801141" y="3100890"/>
            <a:ext cx="341617" cy="4397"/>
          </a:xfrm>
          <a:prstGeom prst="straightConnector1">
            <a:avLst/>
          </a:prstGeom>
          <a:noFill/>
          <a:ln w="25400" cap="flat" cmpd="sng">
            <a:solidFill>
              <a:schemeClr val="dk1"/>
            </a:solidFill>
            <a:prstDash val="solid"/>
            <a:round/>
            <a:headEnd type="none" w="med" len="med"/>
            <a:tailEnd type="triangle" w="lg" len="lg"/>
          </a:ln>
        </p:spPr>
      </p:cxnSp>
      <p:sp>
        <p:nvSpPr>
          <p:cNvPr id="314" name="Shape 314"/>
          <p:cNvSpPr/>
          <p:nvPr/>
        </p:nvSpPr>
        <p:spPr>
          <a:xfrm>
            <a:off x="72234" y="772941"/>
            <a:ext cx="3909888" cy="6085058"/>
          </a:xfrm>
          <a:prstGeom prst="rect">
            <a:avLst/>
          </a:prstGeom>
          <a:no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cxnSp>
        <p:nvCxnSpPr>
          <p:cNvPr id="317" name="Shape 317"/>
          <p:cNvCxnSpPr/>
          <p:nvPr/>
        </p:nvCxnSpPr>
        <p:spPr>
          <a:xfrm rot="10800000">
            <a:off x="2175970" y="1678332"/>
            <a:ext cx="3224224" cy="0"/>
          </a:xfrm>
          <a:prstGeom prst="straightConnector1">
            <a:avLst/>
          </a:prstGeom>
          <a:noFill/>
          <a:ln w="73025" cap="flat" cmpd="sng">
            <a:solidFill>
              <a:schemeClr val="dk1"/>
            </a:solidFill>
            <a:prstDash val="solid"/>
            <a:round/>
            <a:headEnd type="none" w="med" len="med"/>
            <a:tailEnd type="triangle" w="lg" len="lg"/>
          </a:ln>
        </p:spPr>
      </p:cxnSp>
      <p:sp>
        <p:nvSpPr>
          <p:cNvPr id="318" name="Shape 318"/>
          <p:cNvSpPr/>
          <p:nvPr/>
        </p:nvSpPr>
        <p:spPr>
          <a:xfrm>
            <a:off x="2791219" y="1714447"/>
            <a:ext cx="2590675" cy="340494"/>
          </a:xfrm>
          <a:prstGeom prst="rect">
            <a:avLst/>
          </a:prstGeom>
          <a:solidFill>
            <a:srgbClr val="A5A5A5"/>
          </a:solidFill>
          <a:ln w="12700" cap="flat" cmpd="sng">
            <a:solidFill>
              <a:srgbClr val="4C80B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200">
                <a:solidFill>
                  <a:schemeClr val="dk1"/>
                </a:solidFill>
                <a:latin typeface="Century Gothic"/>
                <a:ea typeface="Century Gothic"/>
                <a:cs typeface="Century Gothic"/>
                <a:sym typeface="Century Gothic"/>
              </a:rPr>
              <a:t>Responding to climate change</a:t>
            </a:r>
          </a:p>
        </p:txBody>
      </p:sp>
      <p:sp>
        <p:nvSpPr>
          <p:cNvPr id="58" name="Rectangle 57"/>
          <p:cNvSpPr/>
          <p:nvPr/>
        </p:nvSpPr>
        <p:spPr>
          <a:xfrm>
            <a:off x="7212702" y="1365446"/>
            <a:ext cx="3248486" cy="3419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i="1" dirty="0" smtClean="0">
                <a:solidFill>
                  <a:srgbClr val="000090"/>
                </a:solidFill>
                <a:latin typeface="Optima"/>
                <a:cs typeface="Optima"/>
              </a:rPr>
              <a:t>An enabling and resilient habitat</a:t>
            </a:r>
            <a:endParaRPr lang="en-US" sz="1400" i="1" dirty="0">
              <a:solidFill>
                <a:srgbClr val="000090"/>
              </a:solidFill>
              <a:latin typeface="Optima"/>
              <a:cs typeface="Optima"/>
            </a:endParaRPr>
          </a:p>
        </p:txBody>
      </p:sp>
      <p:sp>
        <p:nvSpPr>
          <p:cNvPr id="59" name="Rectangle 58"/>
          <p:cNvSpPr/>
          <p:nvPr/>
        </p:nvSpPr>
        <p:spPr>
          <a:xfrm>
            <a:off x="5587687" y="1395736"/>
            <a:ext cx="1550970" cy="34190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i="1" dirty="0" smtClean="0">
                <a:solidFill>
                  <a:srgbClr val="000090"/>
                </a:solidFill>
                <a:latin typeface="Optima"/>
                <a:cs typeface="Optima"/>
              </a:rPr>
              <a:t>Socially Enabling</a:t>
            </a:r>
          </a:p>
          <a:p>
            <a:pPr algn="ctr"/>
            <a:r>
              <a:rPr lang="en-US" sz="1100" i="1" dirty="0" smtClean="0">
                <a:solidFill>
                  <a:srgbClr val="000090"/>
                </a:solidFill>
                <a:latin typeface="Optima"/>
                <a:cs typeface="Optima"/>
              </a:rPr>
              <a:t>Economically Enabling</a:t>
            </a:r>
            <a:endParaRPr lang="en-US" sz="1100" i="1" dirty="0">
              <a:solidFill>
                <a:srgbClr val="000090"/>
              </a:solidFill>
              <a:latin typeface="Optima"/>
              <a:cs typeface="Optima"/>
            </a:endParaRPr>
          </a:p>
        </p:txBody>
      </p:sp>
      <p:sp>
        <p:nvSpPr>
          <p:cNvPr id="60" name="Rectangle 59"/>
          <p:cNvSpPr/>
          <p:nvPr/>
        </p:nvSpPr>
        <p:spPr>
          <a:xfrm>
            <a:off x="10507262" y="1365446"/>
            <a:ext cx="1697518" cy="34190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i="1" dirty="0" smtClean="0">
                <a:solidFill>
                  <a:srgbClr val="000090"/>
                </a:solidFill>
                <a:latin typeface="Optima"/>
                <a:cs typeface="Optima"/>
              </a:rPr>
              <a:t>Natural Hazard Resilience</a:t>
            </a:r>
          </a:p>
          <a:p>
            <a:pPr algn="ctr"/>
            <a:r>
              <a:rPr lang="en-US" sz="1000" i="1" dirty="0" smtClean="0">
                <a:solidFill>
                  <a:srgbClr val="000090"/>
                </a:solidFill>
                <a:latin typeface="Optima"/>
                <a:cs typeface="Optima"/>
              </a:rPr>
              <a:t>Climate Change Adaptation</a:t>
            </a:r>
            <a:endParaRPr lang="en-US" sz="1000" i="1" dirty="0">
              <a:solidFill>
                <a:srgbClr val="000090"/>
              </a:solidFill>
              <a:latin typeface="Optima"/>
              <a:cs typeface="Optima"/>
            </a:endParaRPr>
          </a:p>
        </p:txBody>
      </p:sp>
      <p:sp>
        <p:nvSpPr>
          <p:cNvPr id="61" name="Rectangle 60"/>
          <p:cNvSpPr/>
          <p:nvPr/>
        </p:nvSpPr>
        <p:spPr>
          <a:xfrm>
            <a:off x="7248537" y="2440013"/>
            <a:ext cx="1453270" cy="4151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solidFill>
                  <a:srgbClr val="000090"/>
                </a:solidFill>
                <a:latin typeface="Optima"/>
                <a:cs typeface="Optima"/>
              </a:rPr>
              <a:t>Disaster Preparedness</a:t>
            </a:r>
            <a:endParaRPr lang="en-US" sz="1200" dirty="0">
              <a:solidFill>
                <a:srgbClr val="000090"/>
              </a:solidFill>
              <a:latin typeface="Optima"/>
              <a:cs typeface="Optima"/>
            </a:endParaRPr>
          </a:p>
        </p:txBody>
      </p:sp>
      <p:sp>
        <p:nvSpPr>
          <p:cNvPr id="62" name="Rectangle 61"/>
          <p:cNvSpPr/>
          <p:nvPr/>
        </p:nvSpPr>
        <p:spPr>
          <a:xfrm>
            <a:off x="5575444" y="2440013"/>
            <a:ext cx="1453270" cy="4151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solidFill>
                  <a:srgbClr val="000090"/>
                </a:solidFill>
                <a:latin typeface="Optima"/>
                <a:cs typeface="Optima"/>
              </a:rPr>
              <a:t>Emergency Response</a:t>
            </a:r>
            <a:endParaRPr lang="en-US" sz="1200" dirty="0">
              <a:solidFill>
                <a:srgbClr val="000090"/>
              </a:solidFill>
              <a:latin typeface="Optima"/>
              <a:cs typeface="Optima"/>
            </a:endParaRPr>
          </a:p>
        </p:txBody>
      </p:sp>
      <p:sp>
        <p:nvSpPr>
          <p:cNvPr id="63" name="Rectangle 62"/>
          <p:cNvSpPr/>
          <p:nvPr/>
        </p:nvSpPr>
        <p:spPr>
          <a:xfrm>
            <a:off x="8854207" y="2440013"/>
            <a:ext cx="1453270" cy="4151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solidFill>
                  <a:srgbClr val="000090"/>
                </a:solidFill>
                <a:latin typeface="Optima"/>
                <a:cs typeface="Optima"/>
              </a:rPr>
              <a:t>Enabling Housing</a:t>
            </a:r>
            <a:endParaRPr lang="en-US" sz="1200" dirty="0">
              <a:solidFill>
                <a:srgbClr val="000090"/>
              </a:solidFill>
              <a:latin typeface="Optima"/>
              <a:cs typeface="Optima"/>
            </a:endParaRPr>
          </a:p>
        </p:txBody>
      </p:sp>
      <p:sp>
        <p:nvSpPr>
          <p:cNvPr id="64" name="Rectangle 63"/>
          <p:cNvSpPr/>
          <p:nvPr/>
        </p:nvSpPr>
        <p:spPr>
          <a:xfrm>
            <a:off x="10459877" y="2440013"/>
            <a:ext cx="1453270" cy="4151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solidFill>
                  <a:srgbClr val="000090"/>
                </a:solidFill>
                <a:latin typeface="Optima"/>
                <a:cs typeface="Optima"/>
              </a:rPr>
              <a:t>Habitat Improvement</a:t>
            </a:r>
            <a:endParaRPr lang="en-US" sz="1200" dirty="0">
              <a:solidFill>
                <a:srgbClr val="000090"/>
              </a:solidFill>
              <a:latin typeface="Optima"/>
              <a:cs typeface="Optima"/>
            </a:endParaRPr>
          </a:p>
        </p:txBody>
      </p:sp>
      <p:sp>
        <p:nvSpPr>
          <p:cNvPr id="65" name="Rectangle 64"/>
          <p:cNvSpPr/>
          <p:nvPr/>
        </p:nvSpPr>
        <p:spPr>
          <a:xfrm>
            <a:off x="7950777" y="1835331"/>
            <a:ext cx="1769778" cy="4151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solidFill>
                  <a:srgbClr val="000090"/>
                </a:solidFill>
                <a:latin typeface="Optima"/>
                <a:cs typeface="Optima"/>
              </a:rPr>
              <a:t>Land Use &amp; Development Planning</a:t>
            </a:r>
            <a:endParaRPr lang="en-US" sz="1200" dirty="0">
              <a:solidFill>
                <a:srgbClr val="000090"/>
              </a:solidFill>
              <a:latin typeface="Optima"/>
              <a:cs typeface="Optima"/>
            </a:endParaRPr>
          </a:p>
        </p:txBody>
      </p:sp>
      <p:cxnSp>
        <p:nvCxnSpPr>
          <p:cNvPr id="66" name="Elbow Connector 65"/>
          <p:cNvCxnSpPr>
            <a:stCxn id="58" idx="2"/>
            <a:endCxn id="65" idx="0"/>
          </p:cNvCxnSpPr>
          <p:nvPr/>
        </p:nvCxnSpPr>
        <p:spPr>
          <a:xfrm rot="5400000">
            <a:off x="8772317" y="1770703"/>
            <a:ext cx="127978" cy="127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67" name="Elbow Connector 66"/>
          <p:cNvCxnSpPr>
            <a:stCxn id="65" idx="2"/>
            <a:endCxn id="62" idx="0"/>
          </p:cNvCxnSpPr>
          <p:nvPr/>
        </p:nvCxnSpPr>
        <p:spPr>
          <a:xfrm rot="5400000">
            <a:off x="7474119" y="1078466"/>
            <a:ext cx="189508" cy="2533587"/>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65" idx="2"/>
            <a:endCxn id="61" idx="0"/>
          </p:cNvCxnSpPr>
          <p:nvPr/>
        </p:nvCxnSpPr>
        <p:spPr>
          <a:xfrm rot="5400000">
            <a:off x="8310665" y="1915012"/>
            <a:ext cx="189508" cy="8604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69" name="Elbow Connector 68"/>
          <p:cNvCxnSpPr>
            <a:stCxn id="65" idx="2"/>
            <a:endCxn id="63" idx="0"/>
          </p:cNvCxnSpPr>
          <p:nvPr/>
        </p:nvCxnSpPr>
        <p:spPr>
          <a:xfrm rot="16200000" flipH="1">
            <a:off x="9113500" y="1972671"/>
            <a:ext cx="189508" cy="74517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65" idx="2"/>
            <a:endCxn id="64" idx="0"/>
          </p:cNvCxnSpPr>
          <p:nvPr/>
        </p:nvCxnSpPr>
        <p:spPr>
          <a:xfrm rot="16200000" flipH="1">
            <a:off x="9916335" y="1169836"/>
            <a:ext cx="189508" cy="235084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5575444" y="2904848"/>
            <a:ext cx="1453270" cy="342811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050" dirty="0" smtClean="0">
                <a:solidFill>
                  <a:srgbClr val="000090"/>
                </a:solidFill>
                <a:latin typeface="Optima"/>
                <a:cs typeface="Optima"/>
              </a:rPr>
              <a:t>Community Emergency Response Teams</a:t>
            </a:r>
          </a:p>
          <a:p>
            <a:endParaRPr lang="en-US" sz="1050" dirty="0">
              <a:solidFill>
                <a:srgbClr val="000090"/>
              </a:solidFill>
              <a:latin typeface="Optima"/>
              <a:cs typeface="Optima"/>
            </a:endParaRPr>
          </a:p>
          <a:p>
            <a:r>
              <a:rPr lang="en-US" sz="1050" dirty="0" smtClean="0">
                <a:solidFill>
                  <a:srgbClr val="000090"/>
                </a:solidFill>
                <a:latin typeface="Optima"/>
                <a:cs typeface="Optima"/>
              </a:rPr>
              <a:t>Search &amp; Rescue Teams</a:t>
            </a:r>
          </a:p>
          <a:p>
            <a:endParaRPr lang="en-US" sz="1050" dirty="0">
              <a:solidFill>
                <a:srgbClr val="000090"/>
              </a:solidFill>
              <a:latin typeface="Optima"/>
              <a:cs typeface="Optima"/>
            </a:endParaRPr>
          </a:p>
          <a:p>
            <a:r>
              <a:rPr lang="en-US" sz="1050" dirty="0" smtClean="0">
                <a:solidFill>
                  <a:srgbClr val="000090"/>
                </a:solidFill>
                <a:latin typeface="Optima"/>
                <a:cs typeface="Optima"/>
              </a:rPr>
              <a:t>Disaster Assessment Teams</a:t>
            </a:r>
          </a:p>
          <a:p>
            <a:endParaRPr lang="en-US" sz="1050" dirty="0">
              <a:solidFill>
                <a:srgbClr val="000090"/>
              </a:solidFill>
              <a:latin typeface="Optima"/>
              <a:cs typeface="Optima"/>
            </a:endParaRPr>
          </a:p>
          <a:p>
            <a:r>
              <a:rPr lang="en-US" sz="1050" dirty="0" smtClean="0">
                <a:solidFill>
                  <a:srgbClr val="000090"/>
                </a:solidFill>
                <a:latin typeface="Optima"/>
                <a:cs typeface="Optima"/>
              </a:rPr>
              <a:t>Avalanche Preparedness Teams</a:t>
            </a:r>
          </a:p>
          <a:p>
            <a:endParaRPr lang="en-US" sz="1050" dirty="0">
              <a:solidFill>
                <a:srgbClr val="000090"/>
              </a:solidFill>
              <a:latin typeface="Optima"/>
              <a:cs typeface="Optima"/>
            </a:endParaRPr>
          </a:p>
          <a:p>
            <a:r>
              <a:rPr lang="en-US" sz="1050" dirty="0" smtClean="0">
                <a:solidFill>
                  <a:srgbClr val="000090"/>
                </a:solidFill>
                <a:latin typeface="Optima"/>
                <a:cs typeface="Optima"/>
              </a:rPr>
              <a:t>AKDN Safety Officers</a:t>
            </a:r>
          </a:p>
          <a:p>
            <a:endParaRPr lang="en-US" sz="1050" dirty="0" smtClean="0">
              <a:solidFill>
                <a:srgbClr val="000090"/>
              </a:solidFill>
              <a:latin typeface="Optima"/>
              <a:cs typeface="Optima"/>
            </a:endParaRPr>
          </a:p>
          <a:p>
            <a:r>
              <a:rPr lang="en-US" sz="1050" dirty="0" smtClean="0">
                <a:solidFill>
                  <a:srgbClr val="000090"/>
                </a:solidFill>
                <a:latin typeface="Optima"/>
                <a:cs typeface="Optima"/>
              </a:rPr>
              <a:t>Emergency Operation Centers</a:t>
            </a:r>
          </a:p>
          <a:p>
            <a:endParaRPr lang="en-US" sz="1050" dirty="0">
              <a:solidFill>
                <a:srgbClr val="000090"/>
              </a:solidFill>
              <a:latin typeface="Optima"/>
              <a:cs typeface="Optima"/>
            </a:endParaRPr>
          </a:p>
          <a:p>
            <a:r>
              <a:rPr lang="en-US" sz="1050" dirty="0" smtClean="0">
                <a:solidFill>
                  <a:srgbClr val="000090"/>
                </a:solidFill>
                <a:latin typeface="Optima"/>
                <a:cs typeface="Optima"/>
              </a:rPr>
              <a:t>Partnerships and Scenario Planning</a:t>
            </a:r>
            <a:endParaRPr lang="en-US" sz="1050" dirty="0">
              <a:solidFill>
                <a:srgbClr val="000090"/>
              </a:solidFill>
              <a:latin typeface="Optima"/>
              <a:cs typeface="Optima"/>
            </a:endParaRPr>
          </a:p>
          <a:p>
            <a:endParaRPr lang="en-US" sz="1050" dirty="0" smtClean="0">
              <a:solidFill>
                <a:srgbClr val="000090"/>
              </a:solidFill>
              <a:latin typeface="Optima"/>
              <a:cs typeface="Optima"/>
            </a:endParaRPr>
          </a:p>
          <a:p>
            <a:endParaRPr lang="en-US" sz="1050" dirty="0">
              <a:solidFill>
                <a:srgbClr val="000090"/>
              </a:solidFill>
              <a:latin typeface="Optima"/>
              <a:cs typeface="Optima"/>
            </a:endParaRPr>
          </a:p>
        </p:txBody>
      </p:sp>
      <p:sp>
        <p:nvSpPr>
          <p:cNvPr id="72" name="Rectangle 71"/>
          <p:cNvSpPr/>
          <p:nvPr/>
        </p:nvSpPr>
        <p:spPr>
          <a:xfrm>
            <a:off x="7224143" y="2904849"/>
            <a:ext cx="1453270" cy="34281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050" dirty="0" smtClean="0">
                <a:solidFill>
                  <a:srgbClr val="000090"/>
                </a:solidFill>
                <a:latin typeface="Optima"/>
                <a:cs typeface="Optima"/>
              </a:rPr>
              <a:t>Emergency Communications</a:t>
            </a:r>
          </a:p>
          <a:p>
            <a:endParaRPr lang="en-US" sz="1050" dirty="0">
              <a:solidFill>
                <a:srgbClr val="000090"/>
              </a:solidFill>
              <a:latin typeface="Optima"/>
              <a:cs typeface="Optima"/>
            </a:endParaRPr>
          </a:p>
          <a:p>
            <a:r>
              <a:rPr lang="en-US" sz="1050" dirty="0" smtClean="0">
                <a:solidFill>
                  <a:srgbClr val="000090"/>
                </a:solidFill>
                <a:latin typeface="Optima"/>
                <a:cs typeface="Optima"/>
              </a:rPr>
              <a:t>Prepositioned Stockpiles</a:t>
            </a:r>
          </a:p>
          <a:p>
            <a:endParaRPr lang="en-US" sz="1050" dirty="0">
              <a:solidFill>
                <a:srgbClr val="000090"/>
              </a:solidFill>
              <a:latin typeface="Optima"/>
              <a:cs typeface="Optima"/>
            </a:endParaRPr>
          </a:p>
          <a:p>
            <a:r>
              <a:rPr lang="en-US" sz="1050" dirty="0" smtClean="0">
                <a:solidFill>
                  <a:srgbClr val="000090"/>
                </a:solidFill>
                <a:latin typeface="Optima"/>
                <a:cs typeface="Optima"/>
              </a:rPr>
              <a:t>Hazard Vulnerability and Risk Assessments</a:t>
            </a:r>
          </a:p>
          <a:p>
            <a:endParaRPr lang="en-US" sz="1050" dirty="0">
              <a:solidFill>
                <a:srgbClr val="000090"/>
              </a:solidFill>
              <a:latin typeface="Optima"/>
              <a:cs typeface="Optima"/>
            </a:endParaRPr>
          </a:p>
          <a:p>
            <a:r>
              <a:rPr lang="en-US" sz="1050" dirty="0" smtClean="0">
                <a:solidFill>
                  <a:srgbClr val="000090"/>
                </a:solidFill>
                <a:latin typeface="Optima"/>
                <a:cs typeface="Optima"/>
              </a:rPr>
              <a:t>Emergency Shelters / Safe Havens</a:t>
            </a:r>
          </a:p>
          <a:p>
            <a:endParaRPr lang="en-US" sz="1050" dirty="0">
              <a:solidFill>
                <a:srgbClr val="000090"/>
              </a:solidFill>
              <a:latin typeface="Optima"/>
              <a:cs typeface="Optima"/>
            </a:endParaRPr>
          </a:p>
          <a:p>
            <a:r>
              <a:rPr lang="en-US" sz="1050" dirty="0" smtClean="0">
                <a:solidFill>
                  <a:srgbClr val="000090"/>
                </a:solidFill>
                <a:latin typeface="Optima"/>
                <a:cs typeface="Optima"/>
              </a:rPr>
              <a:t>Community Response Capacity Building</a:t>
            </a:r>
          </a:p>
          <a:p>
            <a:endParaRPr lang="en-US" sz="1050" dirty="0">
              <a:solidFill>
                <a:srgbClr val="000090"/>
              </a:solidFill>
              <a:latin typeface="Optima"/>
              <a:cs typeface="Optima"/>
            </a:endParaRPr>
          </a:p>
          <a:p>
            <a:r>
              <a:rPr lang="en-US" sz="1050" dirty="0" smtClean="0">
                <a:solidFill>
                  <a:srgbClr val="000090"/>
                </a:solidFill>
                <a:latin typeface="Optima"/>
                <a:cs typeface="Optima"/>
              </a:rPr>
              <a:t>Institutional Response Capacity Building</a:t>
            </a:r>
          </a:p>
          <a:p>
            <a:endParaRPr lang="en-US" sz="1050" dirty="0">
              <a:solidFill>
                <a:srgbClr val="000090"/>
              </a:solidFill>
              <a:latin typeface="Optima"/>
              <a:cs typeface="Optima"/>
            </a:endParaRPr>
          </a:p>
          <a:p>
            <a:r>
              <a:rPr lang="en-US" sz="1050" dirty="0" smtClean="0">
                <a:solidFill>
                  <a:srgbClr val="000090"/>
                </a:solidFill>
                <a:latin typeface="Optima"/>
                <a:cs typeface="Optima"/>
              </a:rPr>
              <a:t>Weather Monitoring &amp; Early Warning Systems</a:t>
            </a:r>
          </a:p>
        </p:txBody>
      </p:sp>
      <p:sp>
        <p:nvSpPr>
          <p:cNvPr id="73" name="Rectangle 72"/>
          <p:cNvSpPr/>
          <p:nvPr/>
        </p:nvSpPr>
        <p:spPr>
          <a:xfrm>
            <a:off x="10459877" y="2910717"/>
            <a:ext cx="1453270" cy="342224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050" dirty="0" smtClean="0">
                <a:solidFill>
                  <a:srgbClr val="000090"/>
                </a:solidFill>
                <a:latin typeface="Optima"/>
                <a:cs typeface="Optima"/>
              </a:rPr>
              <a:t>Structural Mitigation of Hazard Risks</a:t>
            </a:r>
          </a:p>
          <a:p>
            <a:endParaRPr lang="en-US" sz="1050" dirty="0">
              <a:solidFill>
                <a:srgbClr val="000090"/>
              </a:solidFill>
              <a:latin typeface="Optima"/>
              <a:cs typeface="Optima"/>
            </a:endParaRPr>
          </a:p>
          <a:p>
            <a:r>
              <a:rPr lang="en-US" sz="1050" dirty="0" smtClean="0">
                <a:solidFill>
                  <a:srgbClr val="000090"/>
                </a:solidFill>
                <a:latin typeface="Optima"/>
                <a:cs typeface="Optima"/>
              </a:rPr>
              <a:t>Resilient &amp; Enabling Infrastructure</a:t>
            </a:r>
          </a:p>
          <a:p>
            <a:endParaRPr lang="en-US" sz="1050" dirty="0">
              <a:solidFill>
                <a:srgbClr val="000090"/>
              </a:solidFill>
              <a:latin typeface="Optima"/>
              <a:cs typeface="Optima"/>
            </a:endParaRPr>
          </a:p>
          <a:p>
            <a:r>
              <a:rPr lang="en-US" sz="1050" dirty="0" smtClean="0">
                <a:solidFill>
                  <a:srgbClr val="000090"/>
                </a:solidFill>
                <a:latin typeface="Optima"/>
                <a:cs typeface="Optima"/>
              </a:rPr>
              <a:t>Resilient &amp; Enabling Buildings</a:t>
            </a:r>
          </a:p>
          <a:p>
            <a:endParaRPr lang="en-US" sz="1050" dirty="0">
              <a:solidFill>
                <a:srgbClr val="000090"/>
              </a:solidFill>
              <a:latin typeface="Optima"/>
              <a:cs typeface="Optima"/>
            </a:endParaRPr>
          </a:p>
          <a:p>
            <a:r>
              <a:rPr lang="en-US" sz="1050" dirty="0" smtClean="0">
                <a:solidFill>
                  <a:srgbClr val="000090"/>
                </a:solidFill>
                <a:latin typeface="Optima"/>
                <a:cs typeface="Optima"/>
              </a:rPr>
              <a:t>Artisan &amp; Builders Capacity Building</a:t>
            </a:r>
          </a:p>
          <a:p>
            <a:endParaRPr lang="en-US" sz="1050" dirty="0">
              <a:solidFill>
                <a:srgbClr val="000090"/>
              </a:solidFill>
              <a:latin typeface="Optima"/>
              <a:cs typeface="Optima"/>
            </a:endParaRPr>
          </a:p>
          <a:p>
            <a:r>
              <a:rPr lang="en-US" sz="1050" dirty="0" smtClean="0">
                <a:solidFill>
                  <a:srgbClr val="000090"/>
                </a:solidFill>
                <a:latin typeface="Optima"/>
                <a:cs typeface="Optima"/>
              </a:rPr>
              <a:t>Environmental Protection Measures</a:t>
            </a:r>
          </a:p>
          <a:p>
            <a:endParaRPr lang="en-US" sz="1050" dirty="0">
              <a:solidFill>
                <a:srgbClr val="000090"/>
              </a:solidFill>
              <a:latin typeface="Optima"/>
              <a:cs typeface="Optima"/>
            </a:endParaRPr>
          </a:p>
          <a:p>
            <a:r>
              <a:rPr lang="en-US" sz="1050" dirty="0" smtClean="0">
                <a:solidFill>
                  <a:srgbClr val="000090"/>
                </a:solidFill>
                <a:latin typeface="Optima"/>
                <a:cs typeface="Optima"/>
              </a:rPr>
              <a:t>Habitat Enabling Enterprise Development</a:t>
            </a:r>
          </a:p>
          <a:p>
            <a:endParaRPr lang="en-US" sz="1050" dirty="0" smtClean="0">
              <a:solidFill>
                <a:srgbClr val="000090"/>
              </a:solidFill>
              <a:latin typeface="Optima"/>
              <a:cs typeface="Optima"/>
            </a:endParaRPr>
          </a:p>
          <a:p>
            <a:endParaRPr lang="en-US" sz="1050" dirty="0">
              <a:solidFill>
                <a:srgbClr val="000090"/>
              </a:solidFill>
              <a:latin typeface="Optima"/>
              <a:cs typeface="Optima"/>
            </a:endParaRPr>
          </a:p>
          <a:p>
            <a:endParaRPr lang="en-US" sz="1050" dirty="0">
              <a:solidFill>
                <a:srgbClr val="000090"/>
              </a:solidFill>
              <a:latin typeface="Optima"/>
              <a:cs typeface="Optima"/>
            </a:endParaRPr>
          </a:p>
        </p:txBody>
      </p:sp>
      <p:sp>
        <p:nvSpPr>
          <p:cNvPr id="74" name="Rectangle 73"/>
          <p:cNvSpPr/>
          <p:nvPr/>
        </p:nvSpPr>
        <p:spPr>
          <a:xfrm>
            <a:off x="8854207" y="2910717"/>
            <a:ext cx="1453270" cy="342224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endParaRPr lang="en-US" sz="1050" dirty="0" smtClean="0">
              <a:solidFill>
                <a:srgbClr val="000090"/>
              </a:solidFill>
              <a:latin typeface="Optima"/>
              <a:cs typeface="Optima"/>
            </a:endParaRPr>
          </a:p>
          <a:p>
            <a:endParaRPr lang="en-US" sz="1050" dirty="0">
              <a:solidFill>
                <a:srgbClr val="000090"/>
              </a:solidFill>
              <a:latin typeface="Optima"/>
              <a:cs typeface="Optima"/>
            </a:endParaRPr>
          </a:p>
          <a:p>
            <a:r>
              <a:rPr lang="en-US" sz="1050" dirty="0">
                <a:solidFill>
                  <a:srgbClr val="000090"/>
                </a:solidFill>
                <a:latin typeface="Optima"/>
                <a:cs typeface="Optima"/>
              </a:rPr>
              <a:t>Relocation and Resettlement</a:t>
            </a:r>
          </a:p>
          <a:p>
            <a:endParaRPr lang="en-US" sz="1050" dirty="0">
              <a:solidFill>
                <a:srgbClr val="000090"/>
              </a:solidFill>
              <a:latin typeface="Optima"/>
              <a:cs typeface="Optima"/>
            </a:endParaRPr>
          </a:p>
          <a:p>
            <a:r>
              <a:rPr lang="en-US" sz="1050" dirty="0" smtClean="0">
                <a:solidFill>
                  <a:srgbClr val="000090"/>
                </a:solidFill>
                <a:latin typeface="Optima"/>
                <a:cs typeface="Optima"/>
              </a:rPr>
              <a:t>Building Enhancements for resilient and enabling homes</a:t>
            </a:r>
          </a:p>
          <a:p>
            <a:endParaRPr lang="en-US" sz="1050" dirty="0">
              <a:solidFill>
                <a:srgbClr val="000090"/>
              </a:solidFill>
              <a:latin typeface="Optima"/>
              <a:cs typeface="Optima"/>
            </a:endParaRPr>
          </a:p>
          <a:p>
            <a:r>
              <a:rPr lang="en-US" sz="1050" dirty="0" smtClean="0">
                <a:solidFill>
                  <a:srgbClr val="000090"/>
                </a:solidFill>
                <a:latin typeface="Optima"/>
                <a:cs typeface="Optima"/>
              </a:rPr>
              <a:t>Financing models for Housing access</a:t>
            </a:r>
          </a:p>
          <a:p>
            <a:endParaRPr lang="en-US" sz="1050" dirty="0">
              <a:solidFill>
                <a:srgbClr val="000090"/>
              </a:solidFill>
              <a:latin typeface="Optima"/>
              <a:cs typeface="Optima"/>
            </a:endParaRPr>
          </a:p>
          <a:p>
            <a:r>
              <a:rPr lang="en-US" sz="1050" dirty="0" smtClean="0">
                <a:solidFill>
                  <a:srgbClr val="000090"/>
                </a:solidFill>
                <a:latin typeface="Optima"/>
                <a:cs typeface="Optima"/>
              </a:rPr>
              <a:t> Risk Insurance models</a:t>
            </a:r>
          </a:p>
          <a:p>
            <a:endParaRPr lang="en-US" sz="1050" dirty="0">
              <a:solidFill>
                <a:srgbClr val="000090"/>
              </a:solidFill>
              <a:latin typeface="Optima"/>
              <a:cs typeface="Optima"/>
            </a:endParaRPr>
          </a:p>
          <a:p>
            <a:r>
              <a:rPr lang="en-US" sz="1050" dirty="0" smtClean="0">
                <a:solidFill>
                  <a:srgbClr val="000090"/>
                </a:solidFill>
                <a:latin typeface="Optima"/>
                <a:cs typeface="Optima"/>
              </a:rPr>
              <a:t>Technical Advisory services</a:t>
            </a:r>
          </a:p>
          <a:p>
            <a:endParaRPr lang="en-US" sz="1050" dirty="0">
              <a:solidFill>
                <a:srgbClr val="000090"/>
              </a:solidFill>
              <a:latin typeface="Optima"/>
              <a:cs typeface="Optima"/>
            </a:endParaRPr>
          </a:p>
          <a:p>
            <a:endParaRPr lang="en-US" sz="1050" dirty="0" smtClean="0">
              <a:solidFill>
                <a:srgbClr val="000090"/>
              </a:solidFill>
              <a:latin typeface="Optima"/>
              <a:cs typeface="Optima"/>
            </a:endParaRPr>
          </a:p>
          <a:p>
            <a:endParaRPr lang="en-US" sz="1050" dirty="0">
              <a:solidFill>
                <a:srgbClr val="000090"/>
              </a:solidFill>
              <a:latin typeface="Optima"/>
              <a:cs typeface="Optima"/>
            </a:endParaRPr>
          </a:p>
          <a:p>
            <a:endParaRPr lang="en-US" sz="1050" dirty="0" smtClean="0">
              <a:solidFill>
                <a:srgbClr val="000090"/>
              </a:solidFill>
              <a:latin typeface="Optima"/>
              <a:cs typeface="Optima"/>
            </a:endParaRPr>
          </a:p>
          <a:p>
            <a:endParaRPr lang="en-US" sz="1050" dirty="0">
              <a:solidFill>
                <a:srgbClr val="000090"/>
              </a:solidFill>
              <a:latin typeface="Optima"/>
              <a:cs typeface="Optima"/>
            </a:endParaRPr>
          </a:p>
          <a:p>
            <a:endParaRPr lang="en-US" sz="1050" dirty="0" smtClean="0">
              <a:solidFill>
                <a:srgbClr val="000090"/>
              </a:solidFill>
              <a:latin typeface="Optima"/>
              <a:cs typeface="Optima"/>
            </a:endParaRPr>
          </a:p>
          <a:p>
            <a:endParaRPr lang="en-US" sz="1050" dirty="0" smtClean="0">
              <a:solidFill>
                <a:srgbClr val="000090"/>
              </a:solidFill>
              <a:latin typeface="Optima"/>
              <a:cs typeface="Optima"/>
            </a:endParaRPr>
          </a:p>
        </p:txBody>
      </p:sp>
      <p:sp>
        <p:nvSpPr>
          <p:cNvPr id="75" name="Rectangle 74"/>
          <p:cNvSpPr/>
          <p:nvPr/>
        </p:nvSpPr>
        <p:spPr>
          <a:xfrm>
            <a:off x="5587687" y="6442826"/>
            <a:ext cx="6325460" cy="4151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solidFill>
                  <a:srgbClr val="000090"/>
                </a:solidFill>
                <a:latin typeface="Optima"/>
                <a:cs typeface="Optima"/>
              </a:rPr>
              <a:t>Knowledge Management and Operational Research</a:t>
            </a:r>
            <a:endParaRPr lang="en-US" sz="1200" dirty="0">
              <a:solidFill>
                <a:srgbClr val="000090"/>
              </a:solidFill>
              <a:latin typeface="Optima"/>
              <a:cs typeface="Optima"/>
            </a:endParaRPr>
          </a:p>
        </p:txBody>
      </p:sp>
      <p:cxnSp>
        <p:nvCxnSpPr>
          <p:cNvPr id="76" name="Elbow Connector 75"/>
          <p:cNvCxnSpPr>
            <a:stCxn id="71" idx="2"/>
            <a:endCxn id="75" idx="0"/>
          </p:cNvCxnSpPr>
          <p:nvPr/>
        </p:nvCxnSpPr>
        <p:spPr>
          <a:xfrm rot="16200000" flipH="1">
            <a:off x="7471318" y="5163726"/>
            <a:ext cx="109861" cy="244833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72" idx="2"/>
            <a:endCxn id="75" idx="0"/>
          </p:cNvCxnSpPr>
          <p:nvPr/>
        </p:nvCxnSpPr>
        <p:spPr>
          <a:xfrm rot="16200000" flipH="1">
            <a:off x="8295666" y="5988075"/>
            <a:ext cx="109862" cy="79963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74" idx="2"/>
            <a:endCxn id="75" idx="0"/>
          </p:cNvCxnSpPr>
          <p:nvPr/>
        </p:nvCxnSpPr>
        <p:spPr>
          <a:xfrm rot="5400000">
            <a:off x="9110699" y="5972682"/>
            <a:ext cx="109863" cy="83042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79" name="Elbow Connector 78"/>
          <p:cNvCxnSpPr>
            <a:stCxn id="73" idx="2"/>
            <a:endCxn id="75" idx="0"/>
          </p:cNvCxnSpPr>
          <p:nvPr/>
        </p:nvCxnSpPr>
        <p:spPr>
          <a:xfrm rot="5400000">
            <a:off x="9913534" y="5169847"/>
            <a:ext cx="109863" cy="243609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80" name="Elbow Connector 79"/>
          <p:cNvCxnSpPr>
            <a:stCxn id="75" idx="1"/>
            <a:endCxn id="58" idx="0"/>
          </p:cNvCxnSpPr>
          <p:nvPr/>
        </p:nvCxnSpPr>
        <p:spPr>
          <a:xfrm rot="10800000" flipH="1">
            <a:off x="5587687" y="1365447"/>
            <a:ext cx="3249258" cy="5284967"/>
          </a:xfrm>
          <a:prstGeom prst="bentConnector4">
            <a:avLst>
              <a:gd name="adj1" fmla="val -7035"/>
              <a:gd name="adj2" fmla="val 104325"/>
            </a:avLst>
          </a:prstGeom>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469613" y="1835331"/>
            <a:ext cx="2375333" cy="4476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90"/>
                </a:solidFill>
                <a:latin typeface="Optima"/>
                <a:cs typeface="Optima"/>
              </a:rPr>
              <a:t>Protecting communities in their Habitats</a:t>
            </a:r>
            <a:endParaRPr lang="en-US" sz="1100" dirty="0">
              <a:solidFill>
                <a:srgbClr val="000090"/>
              </a:solidFill>
              <a:latin typeface="Optima"/>
              <a:cs typeface="Optima"/>
            </a:endParaRPr>
          </a:p>
        </p:txBody>
      </p:sp>
      <p:sp>
        <p:nvSpPr>
          <p:cNvPr id="83" name="Rectangle 82"/>
          <p:cNvSpPr/>
          <p:nvPr/>
        </p:nvSpPr>
        <p:spPr>
          <a:xfrm>
            <a:off x="9798275" y="1835331"/>
            <a:ext cx="2607777" cy="4476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100" dirty="0" smtClean="0">
                <a:solidFill>
                  <a:srgbClr val="000090"/>
                </a:solidFill>
                <a:latin typeface="Optima"/>
                <a:cs typeface="Optima"/>
              </a:rPr>
              <a:t>Supporting Transition to areas of Resilience</a:t>
            </a:r>
            <a:endParaRPr lang="en-US" sz="1100" dirty="0">
              <a:solidFill>
                <a:srgbClr val="000090"/>
              </a:solidFill>
              <a:latin typeface="Optima"/>
              <a:cs typeface="Optima"/>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1" y="1262925"/>
            <a:ext cx="8343614" cy="5507100"/>
          </a:xfrm>
          <a:prstGeom prst="rect">
            <a:avLst/>
          </a:prstGeom>
          <a:solidFill>
            <a:schemeClr val="lt1"/>
          </a:solidFill>
          <a:ln w="25400" cap="flat" cmpd="sng">
            <a:solidFill>
              <a:srgbClr val="297D53"/>
            </a:solidFill>
            <a:prstDash val="solid"/>
            <a:round/>
            <a:headEnd type="none" w="med" len="med"/>
            <a:tailEnd type="none" w="med" len="med"/>
          </a:ln>
        </p:spPr>
        <p:txBody>
          <a:bodyPr lIns="91425" tIns="45700" rIns="91425" bIns="45700" anchor="t" anchorCtr="0">
            <a:noAutofit/>
          </a:bodyPr>
          <a:lstStyle/>
          <a:p>
            <a:pPr marL="349250" marR="0" lvl="1" indent="-6350" algn="l" rtl="0">
              <a:lnSpc>
                <a:spcPct val="90000"/>
              </a:lnSpc>
              <a:spcBef>
                <a:spcPts val="0"/>
              </a:spcBef>
              <a:spcAft>
                <a:spcPts val="0"/>
              </a:spcAft>
              <a:buClr>
                <a:srgbClr val="244061"/>
              </a:buClr>
              <a:buSzPct val="25000"/>
              <a:buFont typeface="Noto Sans Symbols"/>
              <a:buNone/>
            </a:pPr>
            <a:r>
              <a:rPr lang="en-GB" sz="2000" b="1" dirty="0" smtClean="0">
                <a:latin typeface="Times New Roman"/>
                <a:ea typeface="Times New Roman"/>
                <a:cs typeface="Times New Roman"/>
                <a:sym typeface="Times New Roman"/>
              </a:rPr>
              <a:t>National Engagement</a:t>
            </a:r>
            <a:endParaRPr lang="en-GB" sz="2000" b="1" dirty="0">
              <a:latin typeface="Times New Roman"/>
              <a:ea typeface="Times New Roman"/>
              <a:cs typeface="Times New Roman"/>
              <a:sym typeface="Times New Roman"/>
            </a:endParaRPr>
          </a:p>
          <a:p>
            <a:pPr marL="685800" marR="0" lvl="1" indent="-338772" algn="l" rtl="0">
              <a:lnSpc>
                <a:spcPct val="90000"/>
              </a:lnSpc>
              <a:spcBef>
                <a:spcPts val="600"/>
              </a:spcBef>
              <a:spcAft>
                <a:spcPts val="0"/>
              </a:spcAft>
              <a:buClr>
                <a:srgbClr val="244061"/>
              </a:buClr>
              <a:buSzPct val="100000"/>
              <a:buFont typeface="Arial"/>
            </a:pPr>
            <a:r>
              <a:rPr lang="en-GB" sz="1600" b="0" i="0" u="none" strike="noStrike" cap="none" dirty="0">
                <a:solidFill>
                  <a:srgbClr val="595959"/>
                </a:solidFill>
                <a:latin typeface="Times New Roman"/>
                <a:ea typeface="Times New Roman"/>
                <a:cs typeface="Times New Roman"/>
                <a:sym typeface="Times New Roman"/>
              </a:rPr>
              <a:t>Mid Term Draft National Development Programme for Tajikistan 2016-2020</a:t>
            </a:r>
            <a:r>
              <a:rPr lang="en-GB" sz="1600" dirty="0">
                <a:latin typeface="Times New Roman"/>
                <a:ea typeface="Times New Roman"/>
                <a:cs typeface="Times New Roman"/>
                <a:sym typeface="Times New Roman"/>
              </a:rPr>
              <a:t>:</a:t>
            </a:r>
          </a:p>
          <a:p>
            <a:pPr marL="914400" marR="0" lvl="0" indent="-330200" algn="l" rtl="0">
              <a:lnSpc>
                <a:spcPct val="90000"/>
              </a:lnSpc>
              <a:spcBef>
                <a:spcPts val="600"/>
              </a:spcBef>
              <a:spcAft>
                <a:spcPts val="0"/>
              </a:spcAft>
              <a:buSzPct val="100000"/>
              <a:buFont typeface="Times New Roman"/>
            </a:pPr>
            <a:r>
              <a:rPr lang="en-GB" sz="1600" dirty="0">
                <a:latin typeface="Times New Roman"/>
                <a:ea typeface="Times New Roman"/>
                <a:cs typeface="Times New Roman"/>
                <a:sym typeface="Times New Roman"/>
              </a:rPr>
              <a:t>D</a:t>
            </a:r>
            <a:r>
              <a:rPr lang="en-GB" sz="1600" b="0" i="0" u="none" strike="noStrike" cap="none" dirty="0">
                <a:solidFill>
                  <a:srgbClr val="595959"/>
                </a:solidFill>
                <a:latin typeface="Times New Roman"/>
                <a:ea typeface="Times New Roman"/>
                <a:cs typeface="Times New Roman"/>
                <a:sym typeface="Times New Roman"/>
              </a:rPr>
              <a:t>isaster risk management and climate change mitigation </a:t>
            </a:r>
            <a:r>
              <a:rPr lang="en-GB" sz="1600" dirty="0">
                <a:latin typeface="Times New Roman"/>
                <a:ea typeface="Times New Roman"/>
                <a:cs typeface="Times New Roman"/>
                <a:sym typeface="Times New Roman"/>
              </a:rPr>
              <a:t>are</a:t>
            </a:r>
            <a:r>
              <a:rPr lang="en-GB" sz="1600" b="0" i="0" u="none" strike="noStrike" cap="none" dirty="0">
                <a:solidFill>
                  <a:srgbClr val="595959"/>
                </a:solidFill>
                <a:latin typeface="Times New Roman"/>
                <a:ea typeface="Times New Roman"/>
                <a:cs typeface="Times New Roman"/>
                <a:sym typeface="Times New Roman"/>
              </a:rPr>
              <a:t> cross cutting priorities</a:t>
            </a:r>
            <a:r>
              <a:rPr lang="en-GB" sz="1600" dirty="0">
                <a:latin typeface="Times New Roman"/>
                <a:ea typeface="Times New Roman"/>
                <a:cs typeface="Times New Roman"/>
                <a:sym typeface="Times New Roman"/>
              </a:rPr>
              <a:t>;</a:t>
            </a:r>
          </a:p>
          <a:p>
            <a:pPr marL="914400" marR="0" lvl="0" indent="-330200" algn="l" rtl="0">
              <a:lnSpc>
                <a:spcPct val="90000"/>
              </a:lnSpc>
              <a:spcBef>
                <a:spcPts val="600"/>
              </a:spcBef>
              <a:spcAft>
                <a:spcPts val="0"/>
              </a:spcAft>
              <a:buSzPct val="100000"/>
              <a:buFont typeface="Times New Roman"/>
            </a:pPr>
            <a:r>
              <a:rPr lang="en-GB" sz="1600" dirty="0">
                <a:latin typeface="Times New Roman"/>
                <a:ea typeface="Times New Roman"/>
                <a:cs typeface="Times New Roman"/>
                <a:sym typeface="Times New Roman"/>
              </a:rPr>
              <a:t>T</a:t>
            </a:r>
            <a:r>
              <a:rPr lang="en-GB" sz="1600" b="0" i="0" u="none" strike="noStrike" cap="none" dirty="0">
                <a:solidFill>
                  <a:srgbClr val="595959"/>
                </a:solidFill>
                <a:latin typeface="Times New Roman"/>
                <a:ea typeface="Times New Roman"/>
                <a:cs typeface="Times New Roman"/>
                <a:sym typeface="Times New Roman"/>
              </a:rPr>
              <a:t>ackling impact of natural disasters </a:t>
            </a:r>
            <a:r>
              <a:rPr lang="en-GB" sz="1600" dirty="0">
                <a:latin typeface="Times New Roman"/>
                <a:ea typeface="Times New Roman"/>
                <a:cs typeface="Times New Roman"/>
                <a:sym typeface="Times New Roman"/>
              </a:rPr>
              <a:t>(prevention/resource management) </a:t>
            </a:r>
            <a:r>
              <a:rPr lang="en-GB" sz="1600" b="0" i="0" u="none" strike="noStrike" cap="none" dirty="0">
                <a:solidFill>
                  <a:srgbClr val="595959"/>
                </a:solidFill>
                <a:latin typeface="Times New Roman"/>
                <a:ea typeface="Times New Roman"/>
                <a:cs typeface="Times New Roman"/>
                <a:sym typeface="Times New Roman"/>
              </a:rPr>
              <a:t>is a priority for the Government of Tajikistan (</a:t>
            </a:r>
            <a:r>
              <a:rPr lang="en-GB" sz="1600" b="0" i="0" u="none" strike="noStrike" cap="none" dirty="0" err="1">
                <a:solidFill>
                  <a:srgbClr val="595959"/>
                </a:solidFill>
                <a:latin typeface="Times New Roman"/>
                <a:ea typeface="Times New Roman"/>
                <a:cs typeface="Times New Roman"/>
                <a:sym typeface="Times New Roman"/>
              </a:rPr>
              <a:t>GoT</a:t>
            </a:r>
            <a:r>
              <a:rPr lang="en-GB" sz="1600" b="0" i="0" u="none" strike="noStrike" cap="none" dirty="0">
                <a:solidFill>
                  <a:srgbClr val="595959"/>
                </a:solidFill>
                <a:latin typeface="Times New Roman"/>
                <a:ea typeface="Times New Roman"/>
                <a:cs typeface="Times New Roman"/>
                <a:sym typeface="Times New Roman"/>
              </a:rPr>
              <a:t>) .    </a:t>
            </a:r>
            <a:endParaRPr lang="en-GB" sz="1600" b="0" i="0" u="none" strike="noStrike" cap="none" dirty="0" smtClean="0">
              <a:solidFill>
                <a:srgbClr val="595959"/>
              </a:solidFill>
              <a:latin typeface="Times New Roman"/>
              <a:ea typeface="Times New Roman"/>
              <a:cs typeface="Times New Roman"/>
              <a:sym typeface="Times New Roman"/>
            </a:endParaRPr>
          </a:p>
          <a:p>
            <a:pPr marL="914400" indent="-330200">
              <a:lnSpc>
                <a:spcPct val="90000"/>
              </a:lnSpc>
              <a:spcBef>
                <a:spcPts val="600"/>
              </a:spcBef>
              <a:buFont typeface="Times New Roman"/>
              <a:buChar char="⬜"/>
            </a:pPr>
            <a:r>
              <a:rPr lang="en-GB" sz="1600" dirty="0" smtClean="0">
                <a:latin typeface="Times New Roman"/>
                <a:ea typeface="Times New Roman"/>
                <a:cs typeface="Times New Roman"/>
                <a:sym typeface="Times New Roman"/>
              </a:rPr>
              <a:t>Mainstreaming Climate </a:t>
            </a:r>
            <a:r>
              <a:rPr lang="en-GB" sz="1600" dirty="0">
                <a:latin typeface="Times New Roman"/>
                <a:ea typeface="Times New Roman"/>
                <a:cs typeface="Times New Roman"/>
                <a:sym typeface="Times New Roman"/>
              </a:rPr>
              <a:t>C</a:t>
            </a:r>
            <a:r>
              <a:rPr lang="en-GB" sz="1600" dirty="0" smtClean="0">
                <a:latin typeface="Times New Roman"/>
                <a:ea typeface="Times New Roman"/>
                <a:cs typeface="Times New Roman"/>
                <a:sym typeface="Times New Roman"/>
              </a:rPr>
              <a:t>hange into Strategic Documents</a:t>
            </a:r>
          </a:p>
          <a:p>
            <a:pPr marL="914400" indent="-330200">
              <a:lnSpc>
                <a:spcPct val="90000"/>
              </a:lnSpc>
              <a:spcBef>
                <a:spcPts val="600"/>
              </a:spcBef>
              <a:buFont typeface="Times New Roman"/>
              <a:buChar char="⬜"/>
            </a:pPr>
            <a:endParaRPr lang="en-GB" sz="1600" b="0" i="0" u="none" strike="noStrike" cap="none" dirty="0" smtClean="0">
              <a:solidFill>
                <a:srgbClr val="595959"/>
              </a:solidFill>
              <a:latin typeface="Times New Roman"/>
              <a:ea typeface="Times New Roman"/>
              <a:cs typeface="Times New Roman"/>
              <a:sym typeface="Times New Roman"/>
            </a:endParaRPr>
          </a:p>
          <a:p>
            <a:pPr marL="685800" marR="0" lvl="1" indent="-338772" algn="l" rtl="0">
              <a:lnSpc>
                <a:spcPct val="90000"/>
              </a:lnSpc>
              <a:spcBef>
                <a:spcPts val="600"/>
              </a:spcBef>
              <a:spcAft>
                <a:spcPts val="0"/>
              </a:spcAft>
              <a:buClr>
                <a:srgbClr val="244061"/>
              </a:buClr>
              <a:buSzPct val="100000"/>
              <a:buFont typeface="Arial"/>
            </a:pPr>
            <a:r>
              <a:rPr lang="en-GB" sz="1600" b="0" i="0" u="none" strike="noStrike" cap="none" dirty="0" smtClean="0">
                <a:solidFill>
                  <a:srgbClr val="595959"/>
                </a:solidFill>
                <a:latin typeface="Times New Roman"/>
                <a:ea typeface="Times New Roman"/>
                <a:cs typeface="Times New Roman"/>
                <a:sym typeface="Times New Roman"/>
              </a:rPr>
              <a:t>Engagement in </a:t>
            </a:r>
            <a:r>
              <a:rPr lang="en-GB" sz="1600" b="0" i="0" u="none" strike="noStrike" cap="none" dirty="0">
                <a:solidFill>
                  <a:srgbClr val="595959"/>
                </a:solidFill>
                <a:latin typeface="Times New Roman"/>
                <a:ea typeface="Times New Roman"/>
                <a:cs typeface="Times New Roman"/>
                <a:sym typeface="Times New Roman"/>
              </a:rPr>
              <a:t>the development of the National Disaster Risk Management Strategy 2016- 2030 for the </a:t>
            </a:r>
            <a:r>
              <a:rPr lang="en-GB" sz="1600" dirty="0" err="1" smtClean="0">
                <a:latin typeface="Times New Roman"/>
                <a:ea typeface="Times New Roman"/>
                <a:cs typeface="Times New Roman"/>
                <a:sym typeface="Times New Roman"/>
              </a:rPr>
              <a:t>G</a:t>
            </a:r>
            <a:r>
              <a:rPr lang="en-GB" sz="1600" b="0" i="0" u="none" strike="noStrike" cap="none" dirty="0" err="1" smtClean="0">
                <a:solidFill>
                  <a:srgbClr val="595959"/>
                </a:solidFill>
                <a:latin typeface="Times New Roman"/>
                <a:ea typeface="Times New Roman"/>
                <a:cs typeface="Times New Roman"/>
                <a:sym typeface="Times New Roman"/>
              </a:rPr>
              <a:t>oT</a:t>
            </a:r>
            <a:r>
              <a:rPr lang="en-GB" sz="1600" b="0" i="0" u="none" strike="noStrike" cap="none" dirty="0" smtClean="0">
                <a:solidFill>
                  <a:srgbClr val="595959"/>
                </a:solidFill>
                <a:latin typeface="Times New Roman"/>
                <a:ea typeface="Times New Roman"/>
                <a:cs typeface="Times New Roman"/>
                <a:sym typeface="Times New Roman"/>
              </a:rPr>
              <a:t> </a:t>
            </a:r>
            <a:r>
              <a:rPr lang="mr-IN" sz="1600" b="0" i="0" u="none" strike="noStrike" cap="none" dirty="0" smtClean="0">
                <a:solidFill>
                  <a:srgbClr val="595959"/>
                </a:solidFill>
                <a:latin typeface="Times New Roman"/>
                <a:ea typeface="Times New Roman"/>
                <a:cs typeface="Times New Roman"/>
                <a:sym typeface="Times New Roman"/>
              </a:rPr>
              <a:t>–</a:t>
            </a:r>
            <a:r>
              <a:rPr lang="en-GB" sz="1600" b="0" i="0" u="none" strike="noStrike" cap="none" dirty="0" smtClean="0">
                <a:solidFill>
                  <a:srgbClr val="595959"/>
                </a:solidFill>
                <a:latin typeface="Times New Roman"/>
                <a:ea typeface="Times New Roman"/>
                <a:cs typeface="Times New Roman"/>
                <a:sym typeface="Times New Roman"/>
              </a:rPr>
              <a:t> currently draft </a:t>
            </a:r>
          </a:p>
          <a:p>
            <a:pPr lvl="2" indent="-338772">
              <a:lnSpc>
                <a:spcPct val="90000"/>
              </a:lnSpc>
              <a:buClr>
                <a:srgbClr val="244061"/>
              </a:buClr>
              <a:buFont typeface="Arial"/>
              <a:buChar char="⬜"/>
            </a:pPr>
            <a:r>
              <a:rPr lang="en-GB" sz="1600" dirty="0" smtClean="0">
                <a:latin typeface="Times New Roman"/>
                <a:ea typeface="Times New Roman"/>
                <a:cs typeface="Times New Roman"/>
                <a:sym typeface="Times New Roman"/>
              </a:rPr>
              <a:t>Creation of a unified systems for disaster response</a:t>
            </a:r>
          </a:p>
          <a:p>
            <a:pPr lvl="2" indent="-338772">
              <a:lnSpc>
                <a:spcPct val="90000"/>
              </a:lnSpc>
              <a:buClr>
                <a:srgbClr val="244061"/>
              </a:buClr>
              <a:buFont typeface="Arial"/>
              <a:buChar char="⬜"/>
            </a:pPr>
            <a:r>
              <a:rPr lang="en-GB" sz="1600" dirty="0" smtClean="0">
                <a:latin typeface="Times New Roman"/>
                <a:ea typeface="Times New Roman"/>
                <a:cs typeface="Times New Roman"/>
                <a:sym typeface="Times New Roman"/>
              </a:rPr>
              <a:t>Climate change </a:t>
            </a:r>
            <a:r>
              <a:rPr lang="mr-IN" sz="1600" dirty="0" smtClean="0">
                <a:latin typeface="Times New Roman"/>
                <a:ea typeface="Times New Roman"/>
                <a:cs typeface="Times New Roman"/>
                <a:sym typeface="Times New Roman"/>
              </a:rPr>
              <a:t>–</a:t>
            </a:r>
            <a:r>
              <a:rPr lang="en-GB" sz="1600" dirty="0" smtClean="0">
                <a:latin typeface="Times New Roman"/>
                <a:ea typeface="Times New Roman"/>
                <a:cs typeface="Times New Roman"/>
                <a:sym typeface="Times New Roman"/>
              </a:rPr>
              <a:t> improved damage assessment, improved preparedness (national and local), updating Tajikistan’s EWS, linking data to risk assessments, public education.</a:t>
            </a:r>
          </a:p>
          <a:p>
            <a:pPr lvl="2" indent="-338772">
              <a:lnSpc>
                <a:spcPct val="90000"/>
              </a:lnSpc>
              <a:buClr>
                <a:srgbClr val="244061"/>
              </a:buClr>
              <a:buFont typeface="Arial"/>
              <a:buChar char="⬜"/>
            </a:pPr>
            <a:r>
              <a:rPr lang="en-GB" sz="1600" dirty="0" smtClean="0">
                <a:latin typeface="Times New Roman"/>
                <a:ea typeface="Times New Roman"/>
                <a:cs typeface="Times New Roman"/>
                <a:sym typeface="Times New Roman"/>
              </a:rPr>
              <a:t>Improved recovery planning and coordination (fire service, volunteers, </a:t>
            </a:r>
            <a:r>
              <a:rPr lang="en-GB" sz="1600" dirty="0" err="1" smtClean="0">
                <a:latin typeface="Times New Roman"/>
                <a:ea typeface="Times New Roman"/>
                <a:cs typeface="Times New Roman"/>
                <a:sym typeface="Times New Roman"/>
              </a:rPr>
              <a:t>etc</a:t>
            </a:r>
            <a:r>
              <a:rPr lang="en-GB" sz="1600" dirty="0" smtClean="0">
                <a:latin typeface="Times New Roman"/>
                <a:ea typeface="Times New Roman"/>
                <a:cs typeface="Times New Roman"/>
                <a:sym typeface="Times New Roman"/>
              </a:rPr>
              <a:t>)</a:t>
            </a:r>
          </a:p>
          <a:p>
            <a:pPr lvl="2" indent="-338772">
              <a:lnSpc>
                <a:spcPct val="90000"/>
              </a:lnSpc>
              <a:buClr>
                <a:srgbClr val="244061"/>
              </a:buClr>
              <a:buFont typeface="Arial"/>
              <a:buChar char="⬜"/>
            </a:pPr>
            <a:endParaRPr lang="en-GB" sz="1600" b="0" i="0" u="none" strike="noStrike" cap="none" dirty="0">
              <a:solidFill>
                <a:srgbClr val="595959"/>
              </a:solidFill>
              <a:latin typeface="Times New Roman"/>
              <a:ea typeface="Times New Roman"/>
              <a:cs typeface="Times New Roman"/>
              <a:sym typeface="Times New Roman"/>
            </a:endParaRPr>
          </a:p>
          <a:p>
            <a:pPr marL="685800" marR="0" lvl="1" indent="-338772" algn="l" rtl="0">
              <a:lnSpc>
                <a:spcPct val="90000"/>
              </a:lnSpc>
              <a:spcBef>
                <a:spcPts val="600"/>
              </a:spcBef>
              <a:spcAft>
                <a:spcPts val="0"/>
              </a:spcAft>
              <a:buClr>
                <a:srgbClr val="244061"/>
              </a:buClr>
              <a:buSzPct val="100000"/>
              <a:buFont typeface="Arial"/>
            </a:pPr>
            <a:r>
              <a:rPr lang="en-GB" sz="1600" b="0" i="0" u="none" strike="noStrike" cap="none" dirty="0" smtClean="0">
                <a:solidFill>
                  <a:srgbClr val="595959"/>
                </a:solidFill>
                <a:latin typeface="Times New Roman"/>
                <a:ea typeface="Times New Roman"/>
                <a:cs typeface="Times New Roman"/>
                <a:sym typeface="Times New Roman"/>
              </a:rPr>
              <a:t>Supporting the </a:t>
            </a:r>
            <a:r>
              <a:rPr lang="en-GB" sz="1600" dirty="0" smtClean="0">
                <a:latin typeface="Times New Roman"/>
                <a:ea typeface="Times New Roman"/>
                <a:cs typeface="Times New Roman"/>
                <a:sym typeface="Times New Roman"/>
              </a:rPr>
              <a:t>G</a:t>
            </a:r>
            <a:r>
              <a:rPr lang="en-GB" sz="1600" b="0" i="0" u="none" strike="noStrike" cap="none" dirty="0" smtClean="0">
                <a:solidFill>
                  <a:srgbClr val="595959"/>
                </a:solidFill>
                <a:latin typeface="Times New Roman"/>
                <a:ea typeface="Times New Roman"/>
                <a:cs typeface="Times New Roman"/>
                <a:sym typeface="Times New Roman"/>
              </a:rPr>
              <a:t>overnment of Tajikistan </a:t>
            </a:r>
            <a:r>
              <a:rPr lang="en-GB" sz="1600" b="0" i="0" u="none" strike="noStrike" cap="none" dirty="0">
                <a:solidFill>
                  <a:srgbClr val="595959"/>
                </a:solidFill>
                <a:latin typeface="Times New Roman"/>
                <a:ea typeface="Times New Roman"/>
                <a:cs typeface="Times New Roman"/>
                <a:sym typeface="Times New Roman"/>
              </a:rPr>
              <a:t>fulfil its commitments as a signatory to the Kyoto protocol and the 3rd </a:t>
            </a:r>
            <a:r>
              <a:rPr lang="en-GB" sz="1600" dirty="0">
                <a:latin typeface="Times New Roman"/>
                <a:ea typeface="Times New Roman"/>
                <a:cs typeface="Times New Roman"/>
                <a:sym typeface="Times New Roman"/>
              </a:rPr>
              <a:t>N</a:t>
            </a:r>
            <a:r>
              <a:rPr lang="en-GB" sz="1600" b="0" i="0" u="none" strike="noStrike" cap="none" dirty="0">
                <a:solidFill>
                  <a:srgbClr val="595959"/>
                </a:solidFill>
                <a:latin typeface="Times New Roman"/>
                <a:ea typeface="Times New Roman"/>
                <a:cs typeface="Times New Roman"/>
                <a:sym typeface="Times New Roman"/>
              </a:rPr>
              <a:t>ational </a:t>
            </a:r>
            <a:r>
              <a:rPr lang="en-GB" sz="1600" dirty="0">
                <a:latin typeface="Times New Roman"/>
                <a:ea typeface="Times New Roman"/>
                <a:cs typeface="Times New Roman"/>
                <a:sym typeface="Times New Roman"/>
              </a:rPr>
              <a:t>C</a:t>
            </a:r>
            <a:r>
              <a:rPr lang="en-GB" sz="1600" b="0" i="0" u="none" strike="noStrike" cap="none" dirty="0">
                <a:solidFill>
                  <a:srgbClr val="595959"/>
                </a:solidFill>
                <a:latin typeface="Times New Roman"/>
                <a:ea typeface="Times New Roman"/>
                <a:cs typeface="Times New Roman"/>
                <a:sym typeface="Times New Roman"/>
              </a:rPr>
              <a:t>ommunications on </a:t>
            </a:r>
            <a:r>
              <a:rPr lang="en-GB" sz="1600" dirty="0">
                <a:latin typeface="Times New Roman"/>
                <a:ea typeface="Times New Roman"/>
                <a:cs typeface="Times New Roman"/>
                <a:sym typeface="Times New Roman"/>
              </a:rPr>
              <a:t>C</a:t>
            </a:r>
            <a:r>
              <a:rPr lang="en-GB" sz="1600" b="0" i="0" u="none" strike="noStrike" cap="none" dirty="0">
                <a:solidFill>
                  <a:srgbClr val="595959"/>
                </a:solidFill>
                <a:latin typeface="Times New Roman"/>
                <a:ea typeface="Times New Roman"/>
                <a:cs typeface="Times New Roman"/>
                <a:sym typeface="Times New Roman"/>
              </a:rPr>
              <a:t>limate </a:t>
            </a:r>
            <a:r>
              <a:rPr lang="en-GB" sz="1600" dirty="0">
                <a:latin typeface="Times New Roman"/>
                <a:ea typeface="Times New Roman"/>
                <a:cs typeface="Times New Roman"/>
                <a:sym typeface="Times New Roman"/>
              </a:rPr>
              <a:t>C</a:t>
            </a:r>
            <a:r>
              <a:rPr lang="en-GB" sz="1600" b="0" i="0" u="none" strike="noStrike" cap="none" dirty="0">
                <a:solidFill>
                  <a:srgbClr val="595959"/>
                </a:solidFill>
                <a:latin typeface="Times New Roman"/>
                <a:ea typeface="Times New Roman"/>
                <a:cs typeface="Times New Roman"/>
                <a:sym typeface="Times New Roman"/>
              </a:rPr>
              <a:t>hange produced under the UN Framework Convention on Climate Change</a:t>
            </a:r>
          </a:p>
          <a:p>
            <a:pPr lvl="2" indent="-326072">
              <a:lnSpc>
                <a:spcPct val="90000"/>
              </a:lnSpc>
              <a:buClr>
                <a:srgbClr val="244061"/>
              </a:buClr>
              <a:buSzPct val="87500"/>
              <a:buFont typeface="Arial"/>
            </a:pPr>
            <a:r>
              <a:rPr lang="en-GB" sz="1600" dirty="0">
                <a:latin typeface="Times New Roman"/>
                <a:ea typeface="Times New Roman"/>
                <a:cs typeface="Times New Roman"/>
                <a:sym typeface="Times New Roman"/>
              </a:rPr>
              <a:t>Tajikistan participated in COP21 in Paris and COP 22 in Marrakech  </a:t>
            </a:r>
            <a:endParaRPr lang="en-GB" sz="1600" dirty="0" smtClean="0">
              <a:latin typeface="Times New Roman"/>
              <a:ea typeface="Times New Roman"/>
              <a:cs typeface="Times New Roman"/>
              <a:sym typeface="Times New Roman"/>
            </a:endParaRPr>
          </a:p>
          <a:p>
            <a:pPr lvl="2" indent="-326072">
              <a:lnSpc>
                <a:spcPct val="90000"/>
              </a:lnSpc>
              <a:buClr>
                <a:srgbClr val="244061"/>
              </a:buClr>
              <a:buSzPct val="87500"/>
              <a:buFont typeface="Arial"/>
            </a:pPr>
            <a:r>
              <a:rPr lang="en-GB" sz="1600" dirty="0" smtClean="0">
                <a:latin typeface="Times New Roman"/>
                <a:ea typeface="Times New Roman"/>
                <a:cs typeface="Times New Roman"/>
                <a:sym typeface="Times New Roman"/>
              </a:rPr>
              <a:t>Enhancing EWS and new approaches to climate change adaptation for mudflows heat waves and drought.</a:t>
            </a:r>
            <a:r>
              <a:rPr lang="en-GB" sz="1400" dirty="0" smtClean="0">
                <a:latin typeface="Times New Roman"/>
                <a:ea typeface="Times New Roman"/>
                <a:cs typeface="Times New Roman"/>
                <a:sym typeface="Times New Roman"/>
              </a:rPr>
              <a:t>    </a:t>
            </a:r>
            <a:endParaRPr lang="en-GB" sz="1400" dirty="0">
              <a:latin typeface="Times New Roman"/>
              <a:ea typeface="Times New Roman"/>
              <a:cs typeface="Times New Roman"/>
              <a:sym typeface="Times New Roman"/>
            </a:endParaRPr>
          </a:p>
          <a:p>
            <a:pPr marL="685800" marR="0" lvl="1" indent="-342900" algn="l" rtl="0">
              <a:lnSpc>
                <a:spcPct val="90000"/>
              </a:lnSpc>
              <a:spcBef>
                <a:spcPts val="600"/>
              </a:spcBef>
              <a:spcAft>
                <a:spcPts val="0"/>
              </a:spcAft>
              <a:buClr>
                <a:srgbClr val="244061"/>
              </a:buClr>
              <a:buSzPct val="118928"/>
              <a:buFont typeface="Arial"/>
              <a:buNone/>
            </a:pPr>
            <a:endParaRPr sz="1400" b="0" i="0" u="none" strike="noStrike" cap="none" dirty="0">
              <a:solidFill>
                <a:srgbClr val="595959"/>
              </a:solidFill>
              <a:latin typeface="Times New Roman"/>
              <a:ea typeface="Times New Roman"/>
              <a:cs typeface="Times New Roman"/>
              <a:sym typeface="Times New Roman"/>
            </a:endParaRPr>
          </a:p>
          <a:p>
            <a:pPr marL="349250" marR="0" lvl="1" indent="-6350" algn="l" rtl="0">
              <a:lnSpc>
                <a:spcPct val="90000"/>
              </a:lnSpc>
              <a:spcBef>
                <a:spcPts val="600"/>
              </a:spcBef>
              <a:spcAft>
                <a:spcPts val="0"/>
              </a:spcAft>
              <a:buClr>
                <a:srgbClr val="244061"/>
              </a:buClr>
              <a:buSzPct val="25000"/>
              <a:buFont typeface="Noto Sans Symbols"/>
              <a:buNone/>
            </a:pPr>
            <a:endParaRPr sz="1400" b="0" i="0" u="none" strike="noStrike" cap="none" dirty="0">
              <a:solidFill>
                <a:srgbClr val="595959"/>
              </a:solidFill>
              <a:latin typeface="Century Gothic"/>
              <a:ea typeface="Century Gothic"/>
              <a:cs typeface="Century Gothic"/>
              <a:sym typeface="Century Gothic"/>
            </a:endParaRPr>
          </a:p>
          <a:p>
            <a:pPr marL="349250" marR="0" lvl="1" indent="-6350" algn="l" rtl="0">
              <a:lnSpc>
                <a:spcPct val="90000"/>
              </a:lnSpc>
              <a:spcBef>
                <a:spcPts val="600"/>
              </a:spcBef>
              <a:buClr>
                <a:srgbClr val="244061"/>
              </a:buClr>
              <a:buSzPct val="25000"/>
              <a:buFont typeface="Noto Sans Symbols"/>
              <a:buNone/>
            </a:pPr>
            <a:endParaRPr sz="1400" b="0" i="0" u="none" strike="noStrike" cap="none" dirty="0">
              <a:solidFill>
                <a:srgbClr val="595959"/>
              </a:solidFill>
              <a:latin typeface="Century Gothic"/>
              <a:ea typeface="Century Gothic"/>
              <a:cs typeface="Century Gothic"/>
              <a:sym typeface="Century Gothic"/>
            </a:endParaRPr>
          </a:p>
        </p:txBody>
      </p:sp>
      <p:sp>
        <p:nvSpPr>
          <p:cNvPr id="258" name="Shape 258"/>
          <p:cNvSpPr txBox="1"/>
          <p:nvPr/>
        </p:nvSpPr>
        <p:spPr>
          <a:xfrm>
            <a:off x="8545378" y="1262925"/>
            <a:ext cx="3083472" cy="5507100"/>
          </a:xfrm>
          <a:prstGeom prst="rect">
            <a:avLst/>
          </a:prstGeom>
          <a:solidFill>
            <a:schemeClr val="lt1"/>
          </a:solidFill>
          <a:ln w="25400" cap="flat" cmpd="sng">
            <a:solidFill>
              <a:srgbClr val="297D53"/>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GB" sz="1800" b="1" dirty="0" smtClean="0">
                <a:solidFill>
                  <a:srgbClr val="595959"/>
                </a:solidFill>
                <a:latin typeface="Times New Roman"/>
                <a:ea typeface="Times New Roman"/>
                <a:cs typeface="Times New Roman"/>
                <a:sym typeface="Times New Roman"/>
              </a:rPr>
              <a:t>DRR Policy</a:t>
            </a:r>
            <a:endParaRPr lang="en-GB" sz="1800" b="1" dirty="0">
              <a:solidFill>
                <a:srgbClr val="595959"/>
              </a:solidFill>
              <a:latin typeface="Times New Roman"/>
              <a:ea typeface="Times New Roman"/>
              <a:cs typeface="Times New Roman"/>
              <a:sym typeface="Times New Roman"/>
            </a:endParaRPr>
          </a:p>
          <a:p>
            <a:pPr marL="342900" marR="0" lvl="0" indent="-342900" algn="l" rtl="0">
              <a:spcBef>
                <a:spcPts val="2000"/>
              </a:spcBef>
              <a:spcAft>
                <a:spcPts val="0"/>
              </a:spcAft>
              <a:buClr>
                <a:srgbClr val="297D53"/>
              </a:buClr>
              <a:buSzPct val="100000"/>
              <a:buFont typeface="Noto Sans Symbols"/>
              <a:buChar char="⬜"/>
            </a:pPr>
            <a:r>
              <a:rPr lang="en-GB" sz="1600" dirty="0" smtClean="0">
                <a:solidFill>
                  <a:srgbClr val="595959"/>
                </a:solidFill>
                <a:latin typeface="Times New Roman"/>
                <a:ea typeface="Times New Roman"/>
                <a:cs typeface="Times New Roman"/>
                <a:sym typeface="Times New Roman"/>
              </a:rPr>
              <a:t>Engaging with the </a:t>
            </a:r>
            <a:r>
              <a:rPr lang="en-GB" sz="1600" dirty="0" smtClean="0">
                <a:solidFill>
                  <a:srgbClr val="595959"/>
                </a:solidFill>
                <a:latin typeface="Times New Roman"/>
                <a:ea typeface="Times New Roman"/>
                <a:cs typeface="Times New Roman"/>
                <a:sym typeface="Times New Roman"/>
              </a:rPr>
              <a:t>Sendai </a:t>
            </a:r>
            <a:r>
              <a:rPr lang="en-GB" sz="1600" dirty="0">
                <a:solidFill>
                  <a:srgbClr val="595959"/>
                </a:solidFill>
                <a:latin typeface="Times New Roman"/>
                <a:ea typeface="Times New Roman"/>
                <a:cs typeface="Times New Roman"/>
                <a:sym typeface="Times New Roman"/>
              </a:rPr>
              <a:t>Framework for Disaster Risk Reduction 2015-</a:t>
            </a:r>
            <a:r>
              <a:rPr lang="en-GB" sz="1600" dirty="0" smtClean="0">
                <a:solidFill>
                  <a:srgbClr val="595959"/>
                </a:solidFill>
                <a:latin typeface="Times New Roman"/>
                <a:ea typeface="Times New Roman"/>
                <a:cs typeface="Times New Roman"/>
                <a:sym typeface="Times New Roman"/>
              </a:rPr>
              <a:t>2030</a:t>
            </a:r>
          </a:p>
          <a:p>
            <a:pPr marL="342900" lvl="2" indent="-342900">
              <a:spcBef>
                <a:spcPts val="2000"/>
              </a:spcBef>
              <a:buClr>
                <a:srgbClr val="297D53"/>
              </a:buClr>
              <a:buSzPct val="100000"/>
              <a:buFont typeface="Noto Sans Symbols"/>
              <a:buChar char="⬜"/>
            </a:pPr>
            <a:r>
              <a:rPr lang="en-GB" dirty="0" smtClean="0">
                <a:solidFill>
                  <a:srgbClr val="595959"/>
                </a:solidFill>
                <a:latin typeface="Times New Roman"/>
                <a:ea typeface="Times New Roman"/>
                <a:cs typeface="Times New Roman"/>
                <a:sym typeface="Times New Roman"/>
              </a:rPr>
              <a:t>Understanding Disaster Risk, Strengthening Disaster Risk Governance, Investing in DRR for Resilience, Enhancing Disaster Preparedness for response.</a:t>
            </a:r>
            <a:endParaRPr dirty="0" smtClean="0">
              <a:solidFill>
                <a:srgbClr val="595959"/>
              </a:solidFill>
              <a:latin typeface="Times New Roman"/>
              <a:ea typeface="Times New Roman"/>
              <a:cs typeface="Times New Roman"/>
              <a:sym typeface="Times New Roman"/>
            </a:endParaRPr>
          </a:p>
          <a:p>
            <a:pPr marL="342900" marR="0" lvl="0" indent="-342900" algn="l" rtl="0">
              <a:spcBef>
                <a:spcPts val="2000"/>
              </a:spcBef>
              <a:spcAft>
                <a:spcPts val="0"/>
              </a:spcAft>
              <a:buClr>
                <a:srgbClr val="297D53"/>
              </a:buClr>
              <a:buSzPct val="100000"/>
              <a:buFont typeface="Noto Sans Symbols"/>
              <a:buChar char="⬜"/>
            </a:pPr>
            <a:r>
              <a:rPr lang="en-GB" sz="1600" dirty="0" smtClean="0">
                <a:solidFill>
                  <a:srgbClr val="595959"/>
                </a:solidFill>
                <a:latin typeface="Times New Roman"/>
                <a:ea typeface="Times New Roman"/>
                <a:cs typeface="Times New Roman"/>
                <a:sym typeface="Times New Roman"/>
              </a:rPr>
              <a:t>Engaging </a:t>
            </a:r>
            <a:r>
              <a:rPr lang="en-GB" sz="1600" dirty="0" smtClean="0">
                <a:solidFill>
                  <a:srgbClr val="595959"/>
                </a:solidFill>
                <a:latin typeface="Times New Roman"/>
                <a:ea typeface="Times New Roman"/>
                <a:cs typeface="Times New Roman"/>
                <a:sym typeface="Times New Roman"/>
              </a:rPr>
              <a:t>with </a:t>
            </a:r>
            <a:r>
              <a:rPr lang="en-GB" sz="1600" dirty="0" smtClean="0">
                <a:solidFill>
                  <a:srgbClr val="595959"/>
                </a:solidFill>
                <a:latin typeface="Times New Roman"/>
                <a:ea typeface="Times New Roman"/>
                <a:cs typeface="Times New Roman"/>
                <a:sym typeface="Times New Roman"/>
              </a:rPr>
              <a:t>the </a:t>
            </a:r>
            <a:r>
              <a:rPr lang="en-GB" sz="1600" dirty="0">
                <a:solidFill>
                  <a:srgbClr val="595959"/>
                </a:solidFill>
                <a:latin typeface="Times New Roman"/>
                <a:ea typeface="Times New Roman"/>
                <a:cs typeface="Times New Roman"/>
                <a:sym typeface="Times New Roman"/>
              </a:rPr>
              <a:t>Government of Tajikistan achieve Goals 11 and 13 of the Sustainable Development Goals, </a:t>
            </a:r>
            <a:r>
              <a:rPr lang="en-GB" sz="1600" dirty="0" smtClean="0">
                <a:solidFill>
                  <a:srgbClr val="595959"/>
                </a:solidFill>
                <a:latin typeface="Times New Roman"/>
                <a:ea typeface="Times New Roman"/>
                <a:cs typeface="Times New Roman"/>
                <a:sym typeface="Times New Roman"/>
              </a:rPr>
              <a:t>(Building Sustainable Cities and Communities and Combating Climate change and climate action)</a:t>
            </a:r>
            <a:endParaRPr lang="en-GB" sz="1600" dirty="0">
              <a:solidFill>
                <a:srgbClr val="595959"/>
              </a:solidFill>
              <a:latin typeface="Times New Roman"/>
              <a:ea typeface="Times New Roman"/>
              <a:cs typeface="Times New Roman"/>
              <a:sym typeface="Times New Roman"/>
            </a:endParaRPr>
          </a:p>
          <a:p>
            <a:pPr marL="0" marR="0" lvl="0" indent="0" algn="l" rtl="0">
              <a:spcBef>
                <a:spcPts val="2000"/>
              </a:spcBef>
              <a:spcAft>
                <a:spcPts val="0"/>
              </a:spcAft>
              <a:buClr>
                <a:srgbClr val="297D53"/>
              </a:buClr>
              <a:buFont typeface="Noto Sans Symbols"/>
              <a:buNone/>
            </a:pPr>
            <a:endParaRPr sz="1200" dirty="0">
              <a:solidFill>
                <a:srgbClr val="595959"/>
              </a:solidFill>
              <a:latin typeface="Century Gothic"/>
              <a:ea typeface="Century Gothic"/>
              <a:cs typeface="Century Gothic"/>
              <a:sym typeface="Century Gothic"/>
            </a:endParaRPr>
          </a:p>
          <a:p>
            <a:pPr marL="342900" marR="0" lvl="0" indent="-342900" algn="l" rtl="0">
              <a:spcBef>
                <a:spcPts val="2000"/>
              </a:spcBef>
              <a:spcAft>
                <a:spcPts val="0"/>
              </a:spcAft>
              <a:buClr>
                <a:schemeClr val="accent1"/>
              </a:buClr>
              <a:buFont typeface="Noto Sans Symbols"/>
              <a:buNone/>
            </a:pPr>
            <a:endParaRPr sz="1200" dirty="0">
              <a:solidFill>
                <a:srgbClr val="595959"/>
              </a:solidFill>
              <a:latin typeface="Century Gothic"/>
              <a:ea typeface="Century Gothic"/>
              <a:cs typeface="Century Gothic"/>
              <a:sym typeface="Century Gothic"/>
            </a:endParaRPr>
          </a:p>
          <a:p>
            <a:pPr marL="342900" marR="0" lvl="0" indent="-342900" algn="l" rtl="0">
              <a:spcBef>
                <a:spcPts val="2000"/>
              </a:spcBef>
              <a:spcAft>
                <a:spcPts val="0"/>
              </a:spcAft>
              <a:buClr>
                <a:schemeClr val="accent1"/>
              </a:buClr>
              <a:buFont typeface="Noto Sans Symbols"/>
              <a:buNone/>
            </a:pPr>
            <a:endParaRPr sz="1200" dirty="0">
              <a:solidFill>
                <a:srgbClr val="595959"/>
              </a:solidFill>
              <a:latin typeface="Century Gothic"/>
              <a:ea typeface="Century Gothic"/>
              <a:cs typeface="Century Gothic"/>
              <a:sym typeface="Century Gothic"/>
            </a:endParaRPr>
          </a:p>
          <a:p>
            <a:pPr marL="342900" marR="0" lvl="0" indent="-342900" algn="l" rtl="0">
              <a:spcBef>
                <a:spcPts val="2000"/>
              </a:spcBef>
              <a:buClr>
                <a:schemeClr val="accent1"/>
              </a:buClr>
              <a:buFont typeface="Noto Sans Symbols"/>
              <a:buNone/>
            </a:pPr>
            <a:endParaRPr sz="1200" dirty="0">
              <a:solidFill>
                <a:srgbClr val="595959"/>
              </a:solidFill>
              <a:latin typeface="Century Gothic"/>
              <a:ea typeface="Century Gothic"/>
              <a:cs typeface="Century Gothic"/>
              <a:sym typeface="Century Gothic"/>
            </a:endParaRPr>
          </a:p>
        </p:txBody>
      </p:sp>
      <p:sp>
        <p:nvSpPr>
          <p:cNvPr id="259" name="Shape 259"/>
          <p:cNvSpPr txBox="1"/>
          <p:nvPr/>
        </p:nvSpPr>
        <p:spPr>
          <a:xfrm>
            <a:off x="0" y="287200"/>
            <a:ext cx="12191998" cy="686155"/>
          </a:xfrm>
          <a:prstGeom prst="rect">
            <a:avLst/>
          </a:prstGeom>
          <a:solidFill>
            <a:srgbClr val="297D53"/>
          </a:solidFill>
          <a:ln>
            <a:noFill/>
          </a:ln>
        </p:spPr>
        <p:txBody>
          <a:bodyPr lIns="91425" tIns="45700" rIns="91425" bIns="45700" anchor="ctr" anchorCtr="0">
            <a:noAutofit/>
          </a:bodyPr>
          <a:lstStyle/>
          <a:p>
            <a:pPr marL="0" marR="0" lvl="0" indent="0" algn="ctr" rtl="0">
              <a:lnSpc>
                <a:spcPct val="80000"/>
              </a:lnSpc>
              <a:spcBef>
                <a:spcPts val="0"/>
              </a:spcBef>
              <a:buClr>
                <a:schemeClr val="lt1"/>
              </a:buClr>
              <a:buSzPct val="25000"/>
              <a:buFont typeface="Century Gothic"/>
              <a:buNone/>
            </a:pPr>
            <a:r>
              <a:rPr lang="en-GB" sz="2800" b="0" cap="none" dirty="0">
                <a:solidFill>
                  <a:schemeClr val="lt1"/>
                </a:solidFill>
                <a:latin typeface="Century Gothic"/>
                <a:ea typeface="Century Gothic"/>
                <a:cs typeface="Century Gothic"/>
                <a:sym typeface="Century Gothic"/>
              </a:rPr>
              <a:t>BUILDING CLIMATE CHANGE RESILIENCE IN </a:t>
            </a:r>
            <a:r>
              <a:rPr lang="en-GB" sz="2800" b="0" cap="none" dirty="0" smtClean="0">
                <a:solidFill>
                  <a:schemeClr val="lt1"/>
                </a:solidFill>
                <a:latin typeface="Century Gothic"/>
                <a:ea typeface="Century Gothic"/>
                <a:cs typeface="Century Gothic"/>
                <a:sym typeface="Century Gothic"/>
              </a:rPr>
              <a:t>TAJIKISTAN - Policy   </a:t>
            </a:r>
            <a:endParaRPr lang="en-GB" sz="2800" b="0" cap="none" dirty="0">
              <a:solidFill>
                <a:schemeClr val="lt1"/>
              </a:solidFill>
              <a:latin typeface="Century Gothic"/>
              <a:ea typeface="Century Gothic"/>
              <a:cs typeface="Century Gothic"/>
              <a:sym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p:nvPr/>
        </p:nvSpPr>
        <p:spPr>
          <a:xfrm>
            <a:off x="0" y="287200"/>
            <a:ext cx="12191998" cy="914400"/>
          </a:xfrm>
          <a:prstGeom prst="rect">
            <a:avLst/>
          </a:prstGeom>
          <a:solidFill>
            <a:srgbClr val="297D53"/>
          </a:solidFill>
          <a:ln>
            <a:noFill/>
          </a:ln>
        </p:spPr>
        <p:txBody>
          <a:bodyPr lIns="91425" tIns="45700" rIns="91425" bIns="45700" anchor="ctr" anchorCtr="0">
            <a:noAutofit/>
          </a:bodyPr>
          <a:lstStyle/>
          <a:p>
            <a:pPr marL="0" marR="0" lvl="0" indent="0" algn="ctr" rtl="0">
              <a:lnSpc>
                <a:spcPct val="80000"/>
              </a:lnSpc>
              <a:spcBef>
                <a:spcPts val="0"/>
              </a:spcBef>
              <a:buClr>
                <a:schemeClr val="lt1"/>
              </a:buClr>
              <a:buSzPct val="25000"/>
              <a:buFont typeface="Century Gothic"/>
              <a:buNone/>
            </a:pPr>
            <a:r>
              <a:rPr lang="en-GB" sz="2800" b="0" cap="none">
                <a:solidFill>
                  <a:schemeClr val="lt1"/>
                </a:solidFill>
                <a:latin typeface="Century Gothic"/>
                <a:ea typeface="Century Gothic"/>
                <a:cs typeface="Century Gothic"/>
                <a:sym typeface="Century Gothic"/>
              </a:rPr>
              <a:t>AKAH: BUILDING CLIMATE CHANGE RESILIENCE IN TAJIKISTAN   </a:t>
            </a:r>
          </a:p>
        </p:txBody>
      </p:sp>
      <p:pic>
        <p:nvPicPr>
          <p:cNvPr id="325" name="Shape 325" descr="D:\My Documents\DIPECHO VIII\Photo\Avalanche_assessment\February 19 - Suchan\4. CERT Members monitor the avalanch site.JPG"/>
          <p:cNvPicPr preferRelativeResize="0"/>
          <p:nvPr/>
        </p:nvPicPr>
        <p:blipFill rotWithShape="1">
          <a:blip r:embed="rId3">
            <a:alphaModFix/>
          </a:blip>
          <a:srcRect/>
          <a:stretch/>
        </p:blipFill>
        <p:spPr>
          <a:xfrm>
            <a:off x="170239" y="1381537"/>
            <a:ext cx="4045949" cy="2916148"/>
          </a:xfrm>
          <a:prstGeom prst="rect">
            <a:avLst/>
          </a:prstGeom>
          <a:solidFill>
            <a:srgbClr val="297D53"/>
          </a:solidFill>
          <a:ln>
            <a:noFill/>
          </a:ln>
        </p:spPr>
      </p:pic>
      <p:pic>
        <p:nvPicPr>
          <p:cNvPr id="326" name="Shape 326"/>
          <p:cNvPicPr preferRelativeResize="0"/>
          <p:nvPr/>
        </p:nvPicPr>
        <p:blipFill rotWithShape="1">
          <a:blip r:embed="rId4">
            <a:alphaModFix/>
          </a:blip>
          <a:srcRect/>
          <a:stretch/>
        </p:blipFill>
        <p:spPr>
          <a:xfrm>
            <a:off x="4323521" y="1381537"/>
            <a:ext cx="3836357" cy="2916148"/>
          </a:xfrm>
          <a:prstGeom prst="rect">
            <a:avLst/>
          </a:prstGeom>
          <a:noFill/>
          <a:ln>
            <a:noFill/>
          </a:ln>
        </p:spPr>
      </p:pic>
      <p:pic>
        <p:nvPicPr>
          <p:cNvPr id="327" name="Shape 327"/>
          <p:cNvPicPr preferRelativeResize="0"/>
          <p:nvPr/>
        </p:nvPicPr>
        <p:blipFill rotWithShape="1">
          <a:blip r:embed="rId5">
            <a:alphaModFix/>
          </a:blip>
          <a:srcRect/>
          <a:stretch/>
        </p:blipFill>
        <p:spPr>
          <a:xfrm>
            <a:off x="8289232" y="1381537"/>
            <a:ext cx="3697357" cy="2916150"/>
          </a:xfrm>
          <a:prstGeom prst="rect">
            <a:avLst/>
          </a:prstGeom>
          <a:noFill/>
          <a:ln>
            <a:noFill/>
          </a:ln>
        </p:spPr>
      </p:pic>
      <p:sp>
        <p:nvSpPr>
          <p:cNvPr id="328" name="Shape 328"/>
          <p:cNvSpPr txBox="1"/>
          <p:nvPr/>
        </p:nvSpPr>
        <p:spPr>
          <a:xfrm>
            <a:off x="229872" y="4423682"/>
            <a:ext cx="3838502"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dirty="0">
                <a:solidFill>
                  <a:schemeClr val="dk1"/>
                </a:solidFill>
                <a:latin typeface="Century Gothic"/>
                <a:ea typeface="Century Gothic"/>
                <a:cs typeface="Century Gothic"/>
                <a:sym typeface="Century Gothic"/>
              </a:rPr>
              <a:t>Community Emergency Response Teams</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First responders to natural disasters caused by climate change</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Trained in First Aid, Search and Rescue, including training to INSARAG standard for some volunteers</a:t>
            </a:r>
          </a:p>
          <a:p>
            <a:pPr marL="285750" marR="0" lvl="0" indent="-285750" algn="l" rtl="0">
              <a:spcBef>
                <a:spcPts val="0"/>
              </a:spcBef>
              <a:buClr>
                <a:schemeClr val="dk1"/>
              </a:buClr>
              <a:buSzPct val="100000"/>
              <a:buFont typeface="Arial"/>
              <a:buChar char="•"/>
            </a:pPr>
            <a:r>
              <a:rPr lang="en-GB" dirty="0" smtClean="0">
                <a:solidFill>
                  <a:schemeClr val="dk1"/>
                </a:solidFill>
                <a:latin typeface="Times New Roman"/>
                <a:ea typeface="Times New Roman"/>
                <a:cs typeface="Times New Roman"/>
                <a:sym typeface="Times New Roman"/>
              </a:rPr>
              <a:t>AKAH </a:t>
            </a:r>
            <a:r>
              <a:rPr lang="en-GB" dirty="0">
                <a:solidFill>
                  <a:schemeClr val="dk1"/>
                </a:solidFill>
                <a:latin typeface="Times New Roman"/>
                <a:ea typeface="Times New Roman"/>
                <a:cs typeface="Times New Roman"/>
                <a:sym typeface="Times New Roman"/>
              </a:rPr>
              <a:t>Tajikistan has trained over 2,000 CERTs members across GBAO, half are female</a:t>
            </a:r>
          </a:p>
        </p:txBody>
      </p:sp>
      <p:sp>
        <p:nvSpPr>
          <p:cNvPr id="329" name="Shape 329"/>
          <p:cNvSpPr txBox="1"/>
          <p:nvPr/>
        </p:nvSpPr>
        <p:spPr>
          <a:xfrm>
            <a:off x="4293703" y="4423682"/>
            <a:ext cx="3838502"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a:solidFill>
                  <a:schemeClr val="dk1"/>
                </a:solidFill>
                <a:latin typeface="Century Gothic"/>
                <a:ea typeface="Century Gothic"/>
                <a:cs typeface="Century Gothic"/>
                <a:sym typeface="Century Gothic"/>
              </a:rPr>
              <a:t>Search and Rescue Teams</a:t>
            </a:r>
          </a:p>
          <a:p>
            <a:pPr marL="285750" marR="0" lvl="0" indent="-285750" algn="l" rtl="0">
              <a:spcBef>
                <a:spcPts val="0"/>
              </a:spcBef>
              <a:buClr>
                <a:schemeClr val="dk1"/>
              </a:buClr>
              <a:buSzPct val="100000"/>
              <a:buFont typeface="Arial"/>
              <a:buChar char="•"/>
            </a:pPr>
            <a:r>
              <a:rPr lang="en-GB">
                <a:solidFill>
                  <a:schemeClr val="dk1"/>
                </a:solidFill>
                <a:latin typeface="Times New Roman"/>
                <a:ea typeface="Times New Roman"/>
                <a:cs typeface="Times New Roman"/>
                <a:sym typeface="Times New Roman"/>
              </a:rPr>
              <a:t>Two professionally trained Search and Rescue Teams (SART), 20 members each</a:t>
            </a:r>
          </a:p>
          <a:p>
            <a:pPr marL="285750" marR="0" lvl="0" indent="-285750" algn="l" rtl="0">
              <a:spcBef>
                <a:spcPts val="0"/>
              </a:spcBef>
              <a:buClr>
                <a:schemeClr val="dk1"/>
              </a:buClr>
              <a:buSzPct val="100000"/>
              <a:buFont typeface="Arial"/>
              <a:buChar char="•"/>
            </a:pPr>
            <a:r>
              <a:rPr lang="en-GB">
                <a:solidFill>
                  <a:schemeClr val="dk1"/>
                </a:solidFill>
                <a:latin typeface="Times New Roman"/>
                <a:ea typeface="Times New Roman"/>
                <a:cs typeface="Times New Roman"/>
                <a:sym typeface="Times New Roman"/>
              </a:rPr>
              <a:t>Urban SART in Khorog town, rural in Rushan district </a:t>
            </a:r>
          </a:p>
          <a:p>
            <a:pPr marL="285750" marR="0" lvl="0" indent="-285750" algn="l" rtl="0">
              <a:spcBef>
                <a:spcPts val="0"/>
              </a:spcBef>
              <a:buClr>
                <a:schemeClr val="dk1"/>
              </a:buClr>
              <a:buSzPct val="100000"/>
              <a:buFont typeface="Arial"/>
              <a:buChar char="•"/>
            </a:pPr>
            <a:r>
              <a:rPr lang="en-GB">
                <a:solidFill>
                  <a:schemeClr val="dk1"/>
                </a:solidFill>
                <a:latin typeface="Times New Roman"/>
                <a:ea typeface="Times New Roman"/>
                <a:cs typeface="Times New Roman"/>
                <a:sym typeface="Times New Roman"/>
              </a:rPr>
              <a:t>Composed of CERTs, Fire Department staff, members of the Committee of Emergency Services of Tajikistan, received INSARAG training   </a:t>
            </a:r>
          </a:p>
        </p:txBody>
      </p:sp>
      <p:sp>
        <p:nvSpPr>
          <p:cNvPr id="330" name="Shape 330"/>
          <p:cNvSpPr txBox="1"/>
          <p:nvPr/>
        </p:nvSpPr>
        <p:spPr>
          <a:xfrm>
            <a:off x="8229596" y="4423682"/>
            <a:ext cx="3838502"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dirty="0">
                <a:solidFill>
                  <a:schemeClr val="dk1"/>
                </a:solidFill>
                <a:latin typeface="Century Gothic"/>
                <a:ea typeface="Century Gothic"/>
                <a:cs typeface="Century Gothic"/>
                <a:sym typeface="Century Gothic"/>
              </a:rPr>
              <a:t>Emergency Communications Equipment</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During natural disasters conventional means of communication such as GSM often do not work</a:t>
            </a:r>
          </a:p>
          <a:p>
            <a:pPr marL="285750" marR="0" lvl="0" indent="-285750" algn="l" rtl="0">
              <a:spcBef>
                <a:spcPts val="0"/>
              </a:spcBef>
              <a:buClr>
                <a:schemeClr val="dk1"/>
              </a:buClr>
              <a:buSzPct val="100000"/>
              <a:buFont typeface="Arial"/>
              <a:buChar char="•"/>
            </a:pPr>
            <a:r>
              <a:rPr lang="en-GB" dirty="0" smtClean="0">
                <a:solidFill>
                  <a:schemeClr val="dk1"/>
                </a:solidFill>
                <a:latin typeface="Times New Roman"/>
                <a:ea typeface="Times New Roman"/>
                <a:cs typeface="Times New Roman"/>
                <a:sym typeface="Times New Roman"/>
              </a:rPr>
              <a:t>AKAH</a:t>
            </a:r>
            <a:r>
              <a:rPr lang="en-GB" dirty="0" smtClean="0">
                <a:solidFill>
                  <a:schemeClr val="dk1"/>
                </a:solidFill>
                <a:latin typeface="Times New Roman"/>
                <a:ea typeface="Times New Roman"/>
                <a:cs typeface="Times New Roman"/>
                <a:sym typeface="Times New Roman"/>
              </a:rPr>
              <a:t> </a:t>
            </a:r>
            <a:r>
              <a:rPr lang="en-GB" dirty="0">
                <a:solidFill>
                  <a:schemeClr val="dk1"/>
                </a:solidFill>
                <a:latin typeface="Times New Roman"/>
                <a:ea typeface="Times New Roman"/>
                <a:cs typeface="Times New Roman"/>
                <a:sym typeface="Times New Roman"/>
              </a:rPr>
              <a:t>has installed 90 CODAN units in the most disaster prone areas of GBAO</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During </a:t>
            </a:r>
            <a:r>
              <a:rPr lang="en-GB" dirty="0" err="1">
                <a:solidFill>
                  <a:schemeClr val="dk1"/>
                </a:solidFill>
                <a:latin typeface="Times New Roman"/>
                <a:ea typeface="Times New Roman"/>
                <a:cs typeface="Times New Roman"/>
                <a:sym typeface="Times New Roman"/>
              </a:rPr>
              <a:t>Bartang</a:t>
            </a:r>
            <a:r>
              <a:rPr lang="en-GB" dirty="0">
                <a:solidFill>
                  <a:schemeClr val="dk1"/>
                </a:solidFill>
                <a:latin typeface="Times New Roman"/>
                <a:ea typeface="Times New Roman"/>
                <a:cs typeface="Times New Roman"/>
                <a:sym typeface="Times New Roman"/>
              </a:rPr>
              <a:t> earthquake- CODAN radios served as only means of communication </a:t>
            </a:r>
          </a:p>
          <a:p>
            <a:pPr marL="285750" marR="0" lvl="0" indent="-285750" algn="l" rtl="0">
              <a:spcBef>
                <a:spcPts val="0"/>
              </a:spcBef>
              <a:buClr>
                <a:schemeClr val="dk1"/>
              </a:buClr>
              <a:buFont typeface="Arial"/>
              <a:buNone/>
            </a:pPr>
            <a:endParaRPr dirty="0">
              <a:solidFill>
                <a:schemeClr val="dk1"/>
              </a:solidFill>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p:nvPr/>
        </p:nvSpPr>
        <p:spPr>
          <a:xfrm>
            <a:off x="0" y="287200"/>
            <a:ext cx="12191998" cy="914400"/>
          </a:xfrm>
          <a:prstGeom prst="rect">
            <a:avLst/>
          </a:prstGeom>
          <a:solidFill>
            <a:srgbClr val="297D53"/>
          </a:solidFill>
          <a:ln>
            <a:noFill/>
          </a:ln>
        </p:spPr>
        <p:txBody>
          <a:bodyPr lIns="91425" tIns="45700" rIns="91425" bIns="45700" anchor="ctr" anchorCtr="0">
            <a:noAutofit/>
          </a:bodyPr>
          <a:lstStyle/>
          <a:p>
            <a:pPr marL="0" marR="0" lvl="0" indent="0" algn="ctr" rtl="0">
              <a:lnSpc>
                <a:spcPct val="80000"/>
              </a:lnSpc>
              <a:spcBef>
                <a:spcPts val="0"/>
              </a:spcBef>
              <a:buClr>
                <a:schemeClr val="lt1"/>
              </a:buClr>
              <a:buSzPct val="25000"/>
              <a:buFont typeface="Century Gothic"/>
              <a:buNone/>
            </a:pPr>
            <a:r>
              <a:rPr lang="en-GB" sz="2800" b="0" cap="none">
                <a:solidFill>
                  <a:schemeClr val="lt1"/>
                </a:solidFill>
                <a:latin typeface="Century Gothic"/>
                <a:ea typeface="Century Gothic"/>
                <a:cs typeface="Century Gothic"/>
                <a:sym typeface="Century Gothic"/>
              </a:rPr>
              <a:t>AKAH: BUILDING CLIMATE CHANGE RESILIENCE IN TAJIKISTAN   </a:t>
            </a:r>
          </a:p>
        </p:txBody>
      </p:sp>
      <p:pic>
        <p:nvPicPr>
          <p:cNvPr id="325" name="Shape 325" descr="D:\My Documents\DIPECHO VIII\Photo\Avalanche_assessment\February 19 - Suchan\4. CERT Members monitor the avalanch site.JPG"/>
          <p:cNvPicPr preferRelativeResize="0"/>
          <p:nvPr/>
        </p:nvPicPr>
        <p:blipFill rotWithShape="1">
          <a:blip r:embed="rId3">
            <a:alphaModFix/>
          </a:blip>
          <a:srcRect/>
          <a:stretch/>
        </p:blipFill>
        <p:spPr>
          <a:xfrm>
            <a:off x="170239" y="1381537"/>
            <a:ext cx="4045949" cy="2916148"/>
          </a:xfrm>
          <a:prstGeom prst="rect">
            <a:avLst/>
          </a:prstGeom>
          <a:solidFill>
            <a:srgbClr val="297D53"/>
          </a:solidFill>
          <a:ln>
            <a:noFill/>
          </a:ln>
        </p:spPr>
      </p:pic>
      <p:pic>
        <p:nvPicPr>
          <p:cNvPr id="326" name="Shape 326"/>
          <p:cNvPicPr preferRelativeResize="0"/>
          <p:nvPr/>
        </p:nvPicPr>
        <p:blipFill rotWithShape="1">
          <a:blip r:embed="rId4">
            <a:alphaModFix/>
          </a:blip>
          <a:srcRect/>
          <a:stretch/>
        </p:blipFill>
        <p:spPr>
          <a:xfrm>
            <a:off x="4323521" y="1381537"/>
            <a:ext cx="3836357" cy="2916148"/>
          </a:xfrm>
          <a:prstGeom prst="rect">
            <a:avLst/>
          </a:prstGeom>
          <a:noFill/>
          <a:ln>
            <a:noFill/>
          </a:ln>
        </p:spPr>
      </p:pic>
      <p:pic>
        <p:nvPicPr>
          <p:cNvPr id="327" name="Shape 327"/>
          <p:cNvPicPr preferRelativeResize="0"/>
          <p:nvPr/>
        </p:nvPicPr>
        <p:blipFill rotWithShape="1">
          <a:blip r:embed="rId5">
            <a:alphaModFix/>
          </a:blip>
          <a:srcRect/>
          <a:stretch/>
        </p:blipFill>
        <p:spPr>
          <a:xfrm>
            <a:off x="8289232" y="1381537"/>
            <a:ext cx="3697357" cy="2916150"/>
          </a:xfrm>
          <a:prstGeom prst="rect">
            <a:avLst/>
          </a:prstGeom>
          <a:noFill/>
          <a:ln>
            <a:noFill/>
          </a:ln>
        </p:spPr>
      </p:pic>
      <p:sp>
        <p:nvSpPr>
          <p:cNvPr id="328" name="Shape 328"/>
          <p:cNvSpPr txBox="1"/>
          <p:nvPr/>
        </p:nvSpPr>
        <p:spPr>
          <a:xfrm>
            <a:off x="229872" y="4423682"/>
            <a:ext cx="3838502"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dirty="0">
                <a:solidFill>
                  <a:schemeClr val="dk1"/>
                </a:solidFill>
                <a:latin typeface="Century Gothic"/>
                <a:ea typeface="Century Gothic"/>
                <a:cs typeface="Century Gothic"/>
                <a:sym typeface="Century Gothic"/>
              </a:rPr>
              <a:t>Community Emergency Response Teams</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First responders to natural disasters caused by climate change</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Trained in First Aid, Search and Rescue, including training to INSARAG standard for some volunteers</a:t>
            </a:r>
          </a:p>
          <a:p>
            <a:pPr marL="285750" marR="0" lvl="0" indent="-285750" algn="l" rtl="0">
              <a:spcBef>
                <a:spcPts val="0"/>
              </a:spcBef>
              <a:buClr>
                <a:schemeClr val="dk1"/>
              </a:buClr>
              <a:buSzPct val="100000"/>
              <a:buFont typeface="Arial"/>
              <a:buChar char="•"/>
            </a:pPr>
            <a:r>
              <a:rPr lang="en-GB" dirty="0" smtClean="0">
                <a:solidFill>
                  <a:schemeClr val="dk1"/>
                </a:solidFill>
                <a:latin typeface="Times New Roman"/>
                <a:ea typeface="Times New Roman"/>
                <a:cs typeface="Times New Roman"/>
                <a:sym typeface="Times New Roman"/>
              </a:rPr>
              <a:t>AKAH </a:t>
            </a:r>
            <a:r>
              <a:rPr lang="en-GB" dirty="0">
                <a:solidFill>
                  <a:schemeClr val="dk1"/>
                </a:solidFill>
                <a:latin typeface="Times New Roman"/>
                <a:ea typeface="Times New Roman"/>
                <a:cs typeface="Times New Roman"/>
                <a:sym typeface="Times New Roman"/>
              </a:rPr>
              <a:t>Tajikistan has trained over 2,000 CERTs members across GBAO, half are female</a:t>
            </a:r>
          </a:p>
        </p:txBody>
      </p:sp>
      <p:sp>
        <p:nvSpPr>
          <p:cNvPr id="329" name="Shape 329"/>
          <p:cNvSpPr txBox="1"/>
          <p:nvPr/>
        </p:nvSpPr>
        <p:spPr>
          <a:xfrm>
            <a:off x="4293703" y="4423682"/>
            <a:ext cx="3838502"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a:solidFill>
                  <a:schemeClr val="dk1"/>
                </a:solidFill>
                <a:latin typeface="Century Gothic"/>
                <a:ea typeface="Century Gothic"/>
                <a:cs typeface="Century Gothic"/>
                <a:sym typeface="Century Gothic"/>
              </a:rPr>
              <a:t>Search and Rescue Teams</a:t>
            </a:r>
          </a:p>
          <a:p>
            <a:pPr marL="285750" marR="0" lvl="0" indent="-285750" algn="l" rtl="0">
              <a:spcBef>
                <a:spcPts val="0"/>
              </a:spcBef>
              <a:buClr>
                <a:schemeClr val="dk1"/>
              </a:buClr>
              <a:buSzPct val="100000"/>
              <a:buFont typeface="Arial"/>
              <a:buChar char="•"/>
            </a:pPr>
            <a:r>
              <a:rPr lang="en-GB">
                <a:solidFill>
                  <a:schemeClr val="dk1"/>
                </a:solidFill>
                <a:latin typeface="Times New Roman"/>
                <a:ea typeface="Times New Roman"/>
                <a:cs typeface="Times New Roman"/>
                <a:sym typeface="Times New Roman"/>
              </a:rPr>
              <a:t>Two professionally trained Search and Rescue Teams (SART), 20 members each</a:t>
            </a:r>
          </a:p>
          <a:p>
            <a:pPr marL="285750" marR="0" lvl="0" indent="-285750" algn="l" rtl="0">
              <a:spcBef>
                <a:spcPts val="0"/>
              </a:spcBef>
              <a:buClr>
                <a:schemeClr val="dk1"/>
              </a:buClr>
              <a:buSzPct val="100000"/>
              <a:buFont typeface="Arial"/>
              <a:buChar char="•"/>
            </a:pPr>
            <a:r>
              <a:rPr lang="en-GB">
                <a:solidFill>
                  <a:schemeClr val="dk1"/>
                </a:solidFill>
                <a:latin typeface="Times New Roman"/>
                <a:ea typeface="Times New Roman"/>
                <a:cs typeface="Times New Roman"/>
                <a:sym typeface="Times New Roman"/>
              </a:rPr>
              <a:t>Urban SART in Khorog town, rural in Rushan district </a:t>
            </a:r>
          </a:p>
          <a:p>
            <a:pPr marL="285750" marR="0" lvl="0" indent="-285750" algn="l" rtl="0">
              <a:spcBef>
                <a:spcPts val="0"/>
              </a:spcBef>
              <a:buClr>
                <a:schemeClr val="dk1"/>
              </a:buClr>
              <a:buSzPct val="100000"/>
              <a:buFont typeface="Arial"/>
              <a:buChar char="•"/>
            </a:pPr>
            <a:r>
              <a:rPr lang="en-GB">
                <a:solidFill>
                  <a:schemeClr val="dk1"/>
                </a:solidFill>
                <a:latin typeface="Times New Roman"/>
                <a:ea typeface="Times New Roman"/>
                <a:cs typeface="Times New Roman"/>
                <a:sym typeface="Times New Roman"/>
              </a:rPr>
              <a:t>Composed of CERTs, Fire Department staff, members of the Committee of Emergency Services of Tajikistan, received INSARAG training   </a:t>
            </a:r>
          </a:p>
        </p:txBody>
      </p:sp>
      <p:sp>
        <p:nvSpPr>
          <p:cNvPr id="330" name="Shape 330"/>
          <p:cNvSpPr txBox="1"/>
          <p:nvPr/>
        </p:nvSpPr>
        <p:spPr>
          <a:xfrm>
            <a:off x="8229596" y="4423682"/>
            <a:ext cx="3838502"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dirty="0">
                <a:solidFill>
                  <a:schemeClr val="dk1"/>
                </a:solidFill>
                <a:latin typeface="Century Gothic"/>
                <a:ea typeface="Century Gothic"/>
                <a:cs typeface="Century Gothic"/>
                <a:sym typeface="Century Gothic"/>
              </a:rPr>
              <a:t>Emergency Communications Equipment</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During natural disasters conventional means of communication such as GSM often do not work</a:t>
            </a:r>
          </a:p>
          <a:p>
            <a:pPr marL="285750" marR="0" lvl="0" indent="-285750" algn="l" rtl="0">
              <a:spcBef>
                <a:spcPts val="0"/>
              </a:spcBef>
              <a:buClr>
                <a:schemeClr val="dk1"/>
              </a:buClr>
              <a:buSzPct val="100000"/>
              <a:buFont typeface="Arial"/>
              <a:buChar char="•"/>
            </a:pPr>
            <a:r>
              <a:rPr lang="en-GB" dirty="0" smtClean="0">
                <a:solidFill>
                  <a:schemeClr val="dk1"/>
                </a:solidFill>
                <a:latin typeface="Times New Roman"/>
                <a:ea typeface="Times New Roman"/>
                <a:cs typeface="Times New Roman"/>
                <a:sym typeface="Times New Roman"/>
              </a:rPr>
              <a:t>AKAH</a:t>
            </a:r>
            <a:r>
              <a:rPr lang="en-GB" dirty="0" smtClean="0">
                <a:solidFill>
                  <a:schemeClr val="dk1"/>
                </a:solidFill>
                <a:latin typeface="Times New Roman"/>
                <a:ea typeface="Times New Roman"/>
                <a:cs typeface="Times New Roman"/>
                <a:sym typeface="Times New Roman"/>
              </a:rPr>
              <a:t> </a:t>
            </a:r>
            <a:r>
              <a:rPr lang="en-GB" dirty="0">
                <a:solidFill>
                  <a:schemeClr val="dk1"/>
                </a:solidFill>
                <a:latin typeface="Times New Roman"/>
                <a:ea typeface="Times New Roman"/>
                <a:cs typeface="Times New Roman"/>
                <a:sym typeface="Times New Roman"/>
              </a:rPr>
              <a:t>has installed 90 CODAN units in the most disaster prone areas of GBAO</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During </a:t>
            </a:r>
            <a:r>
              <a:rPr lang="en-GB" dirty="0" err="1">
                <a:solidFill>
                  <a:schemeClr val="dk1"/>
                </a:solidFill>
                <a:latin typeface="Times New Roman"/>
                <a:ea typeface="Times New Roman"/>
                <a:cs typeface="Times New Roman"/>
                <a:sym typeface="Times New Roman"/>
              </a:rPr>
              <a:t>Bartang</a:t>
            </a:r>
            <a:r>
              <a:rPr lang="en-GB" dirty="0">
                <a:solidFill>
                  <a:schemeClr val="dk1"/>
                </a:solidFill>
                <a:latin typeface="Times New Roman"/>
                <a:ea typeface="Times New Roman"/>
                <a:cs typeface="Times New Roman"/>
                <a:sym typeface="Times New Roman"/>
              </a:rPr>
              <a:t> earthquake- CODAN radios served as only means of communication </a:t>
            </a:r>
          </a:p>
          <a:p>
            <a:pPr marL="285750" marR="0" lvl="0" indent="-285750" algn="l" rtl="0">
              <a:spcBef>
                <a:spcPts val="0"/>
              </a:spcBef>
              <a:buClr>
                <a:schemeClr val="dk1"/>
              </a:buClr>
              <a:buFont typeface="Arial"/>
              <a:buNone/>
            </a:pPr>
            <a:endParaRPr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30659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p:nvPr/>
        </p:nvSpPr>
        <p:spPr>
          <a:xfrm>
            <a:off x="0" y="287200"/>
            <a:ext cx="12191998" cy="914400"/>
          </a:xfrm>
          <a:prstGeom prst="rect">
            <a:avLst/>
          </a:prstGeom>
          <a:solidFill>
            <a:srgbClr val="297D53"/>
          </a:solidFill>
          <a:ln>
            <a:noFill/>
          </a:ln>
        </p:spPr>
        <p:txBody>
          <a:bodyPr lIns="91425" tIns="45700" rIns="91425" bIns="45700" anchor="ctr" anchorCtr="0">
            <a:noAutofit/>
          </a:bodyPr>
          <a:lstStyle/>
          <a:p>
            <a:pPr marL="0" marR="0" lvl="0" indent="0" algn="ctr" rtl="0">
              <a:lnSpc>
                <a:spcPct val="80000"/>
              </a:lnSpc>
              <a:spcBef>
                <a:spcPts val="0"/>
              </a:spcBef>
              <a:buClr>
                <a:schemeClr val="lt1"/>
              </a:buClr>
              <a:buSzPct val="25000"/>
              <a:buFont typeface="Century Gothic"/>
              <a:buNone/>
            </a:pPr>
            <a:r>
              <a:rPr lang="en-GB" sz="2800" b="0" cap="none">
                <a:solidFill>
                  <a:schemeClr val="lt1"/>
                </a:solidFill>
                <a:latin typeface="Century Gothic"/>
                <a:ea typeface="Century Gothic"/>
                <a:cs typeface="Century Gothic"/>
                <a:sym typeface="Century Gothic"/>
              </a:rPr>
              <a:t>AKAH: BUILDING CLIMATE CHANGE RESILIENCE IN TAJIKISTAN   </a:t>
            </a:r>
          </a:p>
        </p:txBody>
      </p:sp>
      <p:sp>
        <p:nvSpPr>
          <p:cNvPr id="337" name="Shape 337"/>
          <p:cNvSpPr txBox="1"/>
          <p:nvPr/>
        </p:nvSpPr>
        <p:spPr>
          <a:xfrm>
            <a:off x="229872" y="4423682"/>
            <a:ext cx="3838502" cy="2246769"/>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dirty="0">
                <a:solidFill>
                  <a:schemeClr val="dk1"/>
                </a:solidFill>
                <a:latin typeface="Century Gothic"/>
                <a:ea typeface="Century Gothic"/>
                <a:cs typeface="Century Gothic"/>
                <a:sym typeface="Century Gothic"/>
              </a:rPr>
              <a:t>Stockpiles</a:t>
            </a:r>
          </a:p>
          <a:p>
            <a:pPr marL="285750" marR="0" lvl="0" indent="-285750" algn="l" rtl="0">
              <a:lnSpc>
                <a:spcPct val="100000"/>
              </a:lnSpc>
              <a:spcBef>
                <a:spcPts val="0"/>
              </a:spcBef>
              <a:spcAft>
                <a:spcPts val="0"/>
              </a:spcAft>
              <a:buClr>
                <a:schemeClr val="dk1"/>
              </a:buClr>
              <a:buSzPct val="100000"/>
              <a:buFont typeface="Arial"/>
              <a:buChar char="•"/>
            </a:pPr>
            <a:r>
              <a:rPr lang="en-GB" dirty="0">
                <a:solidFill>
                  <a:schemeClr val="dk1"/>
                </a:solidFill>
                <a:latin typeface="Times New Roman"/>
                <a:ea typeface="Times New Roman"/>
                <a:cs typeface="Times New Roman"/>
                <a:sym typeface="Times New Roman"/>
              </a:rPr>
              <a:t>To prepare for natural disasters caused by climate change </a:t>
            </a:r>
            <a:r>
              <a:rPr lang="en-GB" dirty="0" smtClean="0">
                <a:solidFill>
                  <a:schemeClr val="dk1"/>
                </a:solidFill>
                <a:latin typeface="Times New Roman"/>
                <a:ea typeface="Times New Roman"/>
                <a:cs typeface="Times New Roman"/>
                <a:sym typeface="Times New Roman"/>
              </a:rPr>
              <a:t>AKAH </a:t>
            </a:r>
            <a:r>
              <a:rPr lang="en-GB" dirty="0">
                <a:solidFill>
                  <a:schemeClr val="dk1"/>
                </a:solidFill>
                <a:latin typeface="Times New Roman"/>
                <a:ea typeface="Times New Roman"/>
                <a:cs typeface="Times New Roman"/>
                <a:sym typeface="Times New Roman"/>
              </a:rPr>
              <a:t>has stockpiles to meet the needs of 350 families or 2,000 individuals</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Stockpiles contain NFIs to meet the basic survival needs of families in the immediate aftermath of a disaster  </a:t>
            </a:r>
          </a:p>
          <a:p>
            <a:pPr marL="0" marR="0" lvl="0" indent="0" algn="ctr" rtl="0">
              <a:spcBef>
                <a:spcPts val="0"/>
              </a:spcBef>
              <a:buNone/>
            </a:pPr>
            <a:endParaRPr sz="1200" b="1" dirty="0">
              <a:solidFill>
                <a:schemeClr val="dk1"/>
              </a:solidFill>
              <a:latin typeface="Century Gothic"/>
              <a:ea typeface="Century Gothic"/>
              <a:cs typeface="Century Gothic"/>
              <a:sym typeface="Century Gothic"/>
            </a:endParaRPr>
          </a:p>
        </p:txBody>
      </p:sp>
      <p:sp>
        <p:nvSpPr>
          <p:cNvPr id="338" name="Shape 338"/>
          <p:cNvSpPr txBox="1"/>
          <p:nvPr/>
        </p:nvSpPr>
        <p:spPr>
          <a:xfrm>
            <a:off x="4293703" y="4423682"/>
            <a:ext cx="3838502"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dirty="0">
                <a:solidFill>
                  <a:schemeClr val="dk1"/>
                </a:solidFill>
                <a:latin typeface="Century Gothic"/>
                <a:ea typeface="Century Gothic"/>
                <a:cs typeface="Century Gothic"/>
                <a:sym typeface="Century Gothic"/>
              </a:rPr>
              <a:t>Hazard Vulnerability Assessments </a:t>
            </a:r>
          </a:p>
          <a:p>
            <a:pPr marL="285750" marR="0" lvl="0" indent="-285750" algn="l" rtl="0">
              <a:spcBef>
                <a:spcPts val="0"/>
              </a:spcBef>
              <a:buClr>
                <a:schemeClr val="dk1"/>
              </a:buClr>
              <a:buSzPct val="100000"/>
              <a:buFont typeface="Arial"/>
              <a:buChar char="•"/>
            </a:pPr>
            <a:r>
              <a:rPr lang="en-GB" dirty="0" smtClean="0">
                <a:solidFill>
                  <a:schemeClr val="dk1"/>
                </a:solidFill>
                <a:latin typeface="Times New Roman"/>
                <a:ea typeface="Times New Roman"/>
                <a:cs typeface="Times New Roman"/>
                <a:sym typeface="Times New Roman"/>
              </a:rPr>
              <a:t>AKAH </a:t>
            </a:r>
            <a:r>
              <a:rPr lang="en-GB" dirty="0">
                <a:solidFill>
                  <a:schemeClr val="dk1"/>
                </a:solidFill>
                <a:latin typeface="Times New Roman"/>
                <a:ea typeface="Times New Roman"/>
                <a:cs typeface="Times New Roman"/>
                <a:sym typeface="Times New Roman"/>
              </a:rPr>
              <a:t>has carried out over 360 HVRAs in villages across GBAO and in 50 villages in Rasht valley </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Conducted two urban HVRAs, in </a:t>
            </a:r>
            <a:r>
              <a:rPr lang="en-GB" dirty="0" err="1">
                <a:solidFill>
                  <a:schemeClr val="dk1"/>
                </a:solidFill>
                <a:latin typeface="Times New Roman"/>
                <a:ea typeface="Times New Roman"/>
                <a:cs typeface="Times New Roman"/>
                <a:sym typeface="Times New Roman"/>
              </a:rPr>
              <a:t>Khujand</a:t>
            </a:r>
            <a:r>
              <a:rPr lang="en-GB" dirty="0">
                <a:solidFill>
                  <a:schemeClr val="dk1"/>
                </a:solidFill>
                <a:latin typeface="Times New Roman"/>
                <a:ea typeface="Times New Roman"/>
                <a:cs typeface="Times New Roman"/>
                <a:sym typeface="Times New Roman"/>
              </a:rPr>
              <a:t> and Dushanbe</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Working closely with government to ensure the HVRAs  translated into land use plannin</a:t>
            </a:r>
            <a:r>
              <a:rPr lang="en-GB" sz="1200" b="1" dirty="0">
                <a:solidFill>
                  <a:schemeClr val="dk1"/>
                </a:solidFill>
                <a:latin typeface="Century Gothic"/>
                <a:ea typeface="Century Gothic"/>
                <a:cs typeface="Century Gothic"/>
                <a:sym typeface="Century Gothic"/>
              </a:rPr>
              <a:t>g</a:t>
            </a:r>
          </a:p>
        </p:txBody>
      </p:sp>
      <p:sp>
        <p:nvSpPr>
          <p:cNvPr id="339" name="Shape 339"/>
          <p:cNvSpPr txBox="1"/>
          <p:nvPr/>
        </p:nvSpPr>
        <p:spPr>
          <a:xfrm>
            <a:off x="8209717" y="4423682"/>
            <a:ext cx="3962404" cy="2277547"/>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200" b="1" dirty="0">
                <a:solidFill>
                  <a:schemeClr val="dk1"/>
                </a:solidFill>
                <a:latin typeface="Century Gothic"/>
                <a:ea typeface="Century Gothic"/>
                <a:cs typeface="Century Gothic"/>
                <a:sym typeface="Century Gothic"/>
              </a:rPr>
              <a:t>Structural Mitigation Projects </a:t>
            </a:r>
          </a:p>
          <a:p>
            <a:pPr marL="285750" marR="0" lvl="0" indent="-285750" algn="l" rtl="0">
              <a:spcBef>
                <a:spcPts val="0"/>
              </a:spcBef>
              <a:buClr>
                <a:schemeClr val="dk1"/>
              </a:buClr>
              <a:buSzPct val="100000"/>
              <a:buFont typeface="Arial"/>
              <a:buChar char="•"/>
            </a:pPr>
            <a:r>
              <a:rPr lang="en-GB" dirty="0" smtClean="0">
                <a:solidFill>
                  <a:schemeClr val="dk1"/>
                </a:solidFill>
                <a:latin typeface="Times New Roman"/>
                <a:ea typeface="Times New Roman"/>
                <a:cs typeface="Times New Roman"/>
                <a:sym typeface="Times New Roman"/>
              </a:rPr>
              <a:t>AKAH </a:t>
            </a:r>
            <a:r>
              <a:rPr lang="en-GB" dirty="0">
                <a:solidFill>
                  <a:schemeClr val="dk1"/>
                </a:solidFill>
                <a:latin typeface="Times New Roman"/>
                <a:ea typeface="Times New Roman"/>
                <a:cs typeface="Times New Roman"/>
                <a:sym typeface="Times New Roman"/>
              </a:rPr>
              <a:t>has implemented over 350 structural mitigation projects across GBAO</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Included flood protection measures, river bank reinforcement, debris flow channels </a:t>
            </a:r>
          </a:p>
          <a:p>
            <a:pPr marL="285750" marR="0" lvl="0" indent="-285750" algn="l" rtl="0">
              <a:spcBef>
                <a:spcPts val="0"/>
              </a:spcBef>
              <a:buClr>
                <a:schemeClr val="dk1"/>
              </a:buClr>
              <a:buSzPct val="100000"/>
              <a:buFont typeface="Arial"/>
              <a:buChar char="•"/>
            </a:pPr>
            <a:r>
              <a:rPr lang="en-GB" dirty="0">
                <a:solidFill>
                  <a:schemeClr val="dk1"/>
                </a:solidFill>
                <a:latin typeface="Times New Roman"/>
                <a:ea typeface="Times New Roman"/>
                <a:cs typeface="Times New Roman"/>
                <a:sym typeface="Times New Roman"/>
              </a:rPr>
              <a:t>Mitigation projects are implemented  in consultation with the government and local community and owned by  community and local government</a:t>
            </a:r>
          </a:p>
        </p:txBody>
      </p:sp>
      <p:pic>
        <p:nvPicPr>
          <p:cNvPr id="340" name="Shape 340"/>
          <p:cNvPicPr preferRelativeResize="0"/>
          <p:nvPr/>
        </p:nvPicPr>
        <p:blipFill rotWithShape="1">
          <a:blip r:embed="rId3">
            <a:alphaModFix/>
          </a:blip>
          <a:srcRect/>
          <a:stretch/>
        </p:blipFill>
        <p:spPr>
          <a:xfrm>
            <a:off x="229872" y="1327595"/>
            <a:ext cx="3881525" cy="2970091"/>
          </a:xfrm>
          <a:prstGeom prst="rect">
            <a:avLst/>
          </a:prstGeom>
          <a:noFill/>
          <a:ln>
            <a:noFill/>
          </a:ln>
        </p:spPr>
      </p:pic>
      <p:pic>
        <p:nvPicPr>
          <p:cNvPr id="341" name="Shape 341"/>
          <p:cNvPicPr preferRelativeResize="0"/>
          <p:nvPr/>
        </p:nvPicPr>
        <p:blipFill rotWithShape="1">
          <a:blip r:embed="rId4">
            <a:alphaModFix/>
          </a:blip>
          <a:srcRect/>
          <a:stretch/>
        </p:blipFill>
        <p:spPr>
          <a:xfrm>
            <a:off x="4293703" y="1353712"/>
            <a:ext cx="3812667" cy="2971801"/>
          </a:xfrm>
          <a:prstGeom prst="rect">
            <a:avLst/>
          </a:prstGeom>
          <a:noFill/>
          <a:ln>
            <a:noFill/>
          </a:ln>
        </p:spPr>
      </p:pic>
      <p:pic>
        <p:nvPicPr>
          <p:cNvPr id="342" name="Shape 342"/>
          <p:cNvPicPr preferRelativeResize="0"/>
          <p:nvPr/>
        </p:nvPicPr>
        <p:blipFill rotWithShape="1">
          <a:blip r:embed="rId5">
            <a:alphaModFix/>
          </a:blip>
          <a:srcRect/>
          <a:stretch/>
        </p:blipFill>
        <p:spPr>
          <a:xfrm>
            <a:off x="8306811" y="1353712"/>
            <a:ext cx="3656522" cy="290719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p:nvPr/>
        </p:nvSpPr>
        <p:spPr>
          <a:xfrm>
            <a:off x="1" y="287200"/>
            <a:ext cx="12192000" cy="914400"/>
          </a:xfrm>
          <a:prstGeom prst="rect">
            <a:avLst/>
          </a:prstGeom>
          <a:solidFill>
            <a:srgbClr val="297D53"/>
          </a:solidFill>
          <a:ln>
            <a:noFill/>
          </a:ln>
        </p:spPr>
        <p:txBody>
          <a:bodyPr lIns="91425" tIns="45700" rIns="91425" bIns="45700" anchor="ctr" anchorCtr="0">
            <a:noAutofit/>
          </a:bodyPr>
          <a:lstStyle/>
          <a:p>
            <a:pPr marL="0" marR="0" lvl="0" indent="0" algn="ctr" rtl="0">
              <a:lnSpc>
                <a:spcPct val="80000"/>
              </a:lnSpc>
              <a:spcBef>
                <a:spcPts val="0"/>
              </a:spcBef>
              <a:buClr>
                <a:schemeClr val="lt1"/>
              </a:buClr>
              <a:buSzPct val="25000"/>
              <a:buFont typeface="Century Gothic"/>
              <a:buNone/>
            </a:pPr>
            <a:r>
              <a:rPr lang="en-GB" sz="2800" b="0" cap="none" dirty="0">
                <a:solidFill>
                  <a:schemeClr val="lt1"/>
                </a:solidFill>
                <a:latin typeface="Century Gothic"/>
                <a:ea typeface="Century Gothic"/>
                <a:cs typeface="Century Gothic"/>
                <a:sym typeface="Century Gothic"/>
              </a:rPr>
              <a:t>AKAH: BUILDING CLIMATE CHANGE RESILIENCE IN TAJIKISTAN  (FOCUS</a:t>
            </a:r>
            <a:r>
              <a:rPr lang="en-GB" sz="2800" dirty="0">
                <a:solidFill>
                  <a:schemeClr val="lt1"/>
                </a:solidFill>
                <a:latin typeface="Century Gothic"/>
                <a:ea typeface="Century Gothic"/>
                <a:cs typeface="Century Gothic"/>
                <a:sym typeface="Century Gothic"/>
              </a:rPr>
              <a:t>/</a:t>
            </a:r>
            <a:r>
              <a:rPr lang="en-GB" sz="2800" b="0" cap="none" dirty="0">
                <a:solidFill>
                  <a:schemeClr val="lt1"/>
                </a:solidFill>
                <a:latin typeface="Century Gothic"/>
                <a:ea typeface="Century Gothic"/>
                <a:cs typeface="Century Gothic"/>
                <a:sym typeface="Century Gothic"/>
              </a:rPr>
              <a:t>MSD</a:t>
            </a:r>
            <a:r>
              <a:rPr lang="en-GB" sz="2800" dirty="0">
                <a:solidFill>
                  <a:schemeClr val="lt1"/>
                </a:solidFill>
                <a:latin typeface="Century Gothic"/>
                <a:ea typeface="Century Gothic"/>
                <a:cs typeface="Century Gothic"/>
                <a:sym typeface="Century Gothic"/>
              </a:rPr>
              <a:t>SP)</a:t>
            </a:r>
            <a:r>
              <a:rPr lang="en-GB" sz="2800" b="0" cap="none" dirty="0">
                <a:solidFill>
                  <a:schemeClr val="lt1"/>
                </a:solidFill>
                <a:latin typeface="Century Gothic"/>
                <a:ea typeface="Century Gothic"/>
                <a:cs typeface="Century Gothic"/>
                <a:sym typeface="Century Gothic"/>
              </a:rPr>
              <a:t>   </a:t>
            </a:r>
          </a:p>
        </p:txBody>
      </p:sp>
      <p:sp>
        <p:nvSpPr>
          <p:cNvPr id="349" name="Shape 349"/>
          <p:cNvSpPr txBox="1"/>
          <p:nvPr/>
        </p:nvSpPr>
        <p:spPr>
          <a:xfrm>
            <a:off x="229872" y="4423682"/>
            <a:ext cx="3838500" cy="2246700"/>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lvl="0" algn="ctr" rtl="0">
              <a:lnSpc>
                <a:spcPct val="115000"/>
              </a:lnSpc>
              <a:spcBef>
                <a:spcPts val="0"/>
              </a:spcBef>
              <a:buNone/>
            </a:pPr>
            <a:r>
              <a:rPr lang="en-GB" sz="1800" b="1">
                <a:solidFill>
                  <a:schemeClr val="dk1"/>
                </a:solidFill>
                <a:latin typeface="Times New Roman"/>
                <a:ea typeface="Times New Roman"/>
                <a:cs typeface="Times New Roman"/>
                <a:sym typeface="Times New Roman"/>
              </a:rPr>
              <a:t>Environmental Protection Measures</a:t>
            </a:r>
          </a:p>
          <a:p>
            <a:pPr marL="285750" lvl="0" indent="-285750" algn="just" rtl="0">
              <a:lnSpc>
                <a:spcPct val="115000"/>
              </a:lnSpc>
              <a:spcBef>
                <a:spcPts val="0"/>
              </a:spcBef>
              <a:buClr>
                <a:schemeClr val="dk1"/>
              </a:buClr>
              <a:buSzPct val="100000"/>
              <a:buFont typeface="Arial"/>
              <a:buChar char="•"/>
            </a:pPr>
            <a:r>
              <a:rPr lang="en-GB" sz="1600">
                <a:solidFill>
                  <a:schemeClr val="dk1"/>
                </a:solidFill>
                <a:latin typeface="Times New Roman"/>
                <a:ea typeface="Times New Roman"/>
                <a:cs typeface="Times New Roman"/>
                <a:sym typeface="Times New Roman"/>
              </a:rPr>
              <a:t>Tree planting projects to prevent soil erosion and land degradation</a:t>
            </a:r>
          </a:p>
          <a:p>
            <a:pPr marL="285750" lvl="0" indent="-285750" algn="just" rtl="0">
              <a:lnSpc>
                <a:spcPct val="115000"/>
              </a:lnSpc>
              <a:spcBef>
                <a:spcPts val="0"/>
              </a:spcBef>
              <a:buClr>
                <a:schemeClr val="dk1"/>
              </a:buClr>
              <a:buSzPct val="100000"/>
              <a:buFont typeface="Arial"/>
              <a:buChar char="•"/>
            </a:pPr>
            <a:r>
              <a:rPr lang="en-GB" sz="1600">
                <a:solidFill>
                  <a:schemeClr val="dk1"/>
                </a:solidFill>
                <a:latin typeface="Times New Roman"/>
                <a:ea typeface="Times New Roman"/>
                <a:cs typeface="Times New Roman"/>
                <a:sym typeface="Times New Roman"/>
              </a:rPr>
              <a:t>Training for farmers on livelihood enhancement through technology of forestry development, conservation and management of current forest reserves </a:t>
            </a:r>
            <a:r>
              <a:rPr lang="en-GB" sz="1800">
                <a:solidFill>
                  <a:schemeClr val="dk1"/>
                </a:solidFill>
                <a:latin typeface="Times New Roman"/>
                <a:ea typeface="Times New Roman"/>
                <a:cs typeface="Times New Roman"/>
                <a:sym typeface="Times New Roman"/>
              </a:rPr>
              <a:t> </a:t>
            </a:r>
          </a:p>
          <a:p>
            <a:pPr marR="0" lvl="0" algn="l" rtl="0">
              <a:spcBef>
                <a:spcPts val="0"/>
              </a:spcBef>
              <a:buNone/>
            </a:pPr>
            <a:endParaRPr sz="1600">
              <a:solidFill>
                <a:schemeClr val="dk1"/>
              </a:solidFill>
              <a:latin typeface="Times New Roman"/>
              <a:ea typeface="Times New Roman"/>
              <a:cs typeface="Times New Roman"/>
              <a:sym typeface="Times New Roman"/>
            </a:endParaRPr>
          </a:p>
          <a:p>
            <a:pPr marL="0" marR="0" lvl="0" indent="0" algn="ctr" rtl="0">
              <a:spcBef>
                <a:spcPts val="0"/>
              </a:spcBef>
              <a:buNone/>
            </a:pPr>
            <a:endParaRPr sz="1400" b="1">
              <a:solidFill>
                <a:schemeClr val="dk1"/>
              </a:solidFill>
              <a:latin typeface="Century Gothic"/>
              <a:ea typeface="Century Gothic"/>
              <a:cs typeface="Century Gothic"/>
              <a:sym typeface="Century Gothic"/>
            </a:endParaRPr>
          </a:p>
        </p:txBody>
      </p:sp>
      <p:sp>
        <p:nvSpPr>
          <p:cNvPr id="350" name="Shape 350"/>
          <p:cNvSpPr txBox="1"/>
          <p:nvPr/>
        </p:nvSpPr>
        <p:spPr>
          <a:xfrm>
            <a:off x="4293703" y="4423682"/>
            <a:ext cx="3838500" cy="2277600"/>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R="0" lvl="0" algn="ctr" rtl="0">
              <a:lnSpc>
                <a:spcPct val="115000"/>
              </a:lnSpc>
              <a:spcBef>
                <a:spcPts val="0"/>
              </a:spcBef>
              <a:spcAft>
                <a:spcPts val="0"/>
              </a:spcAft>
              <a:buNone/>
            </a:pPr>
            <a:r>
              <a:rPr lang="en-GB" sz="1800" b="1">
                <a:solidFill>
                  <a:schemeClr val="dk1"/>
                </a:solidFill>
                <a:latin typeface="Times New Roman"/>
                <a:ea typeface="Times New Roman"/>
                <a:cs typeface="Times New Roman"/>
                <a:sym typeface="Times New Roman"/>
              </a:rPr>
              <a:t>Resilient Building  </a:t>
            </a:r>
          </a:p>
          <a:p>
            <a:pPr marL="285750" marR="0" lvl="0" indent="-285750" algn="just" rtl="0">
              <a:lnSpc>
                <a:spcPct val="115000"/>
              </a:lnSpc>
              <a:spcBef>
                <a:spcPts val="0"/>
              </a:spcBef>
              <a:spcAft>
                <a:spcPts val="0"/>
              </a:spcAft>
              <a:buClr>
                <a:schemeClr val="dk1"/>
              </a:buClr>
              <a:buSzPct val="100000"/>
              <a:buChar char="•"/>
            </a:pPr>
            <a:r>
              <a:rPr lang="en-GB" sz="1600">
                <a:solidFill>
                  <a:schemeClr val="dk1"/>
                </a:solidFill>
                <a:latin typeface="Times New Roman"/>
                <a:ea typeface="Times New Roman"/>
                <a:cs typeface="Times New Roman"/>
                <a:sym typeface="Times New Roman"/>
              </a:rPr>
              <a:t>Seismic retrofitting of public and private buildings</a:t>
            </a:r>
          </a:p>
          <a:p>
            <a:pPr marL="285750" marR="0" lvl="0" indent="-285750" algn="just" rtl="0">
              <a:lnSpc>
                <a:spcPct val="115000"/>
              </a:lnSpc>
              <a:spcBef>
                <a:spcPts val="0"/>
              </a:spcBef>
              <a:spcAft>
                <a:spcPts val="0"/>
              </a:spcAft>
              <a:buClr>
                <a:schemeClr val="dk1"/>
              </a:buClr>
              <a:buSzPct val="100000"/>
              <a:buChar char="•"/>
            </a:pPr>
            <a:r>
              <a:rPr lang="en-GB" sz="1600">
                <a:solidFill>
                  <a:schemeClr val="dk1"/>
                </a:solidFill>
                <a:latin typeface="Times New Roman"/>
                <a:ea typeface="Times New Roman"/>
                <a:cs typeface="Times New Roman"/>
                <a:sym typeface="Times New Roman"/>
              </a:rPr>
              <a:t>Capacity building and awareness raising campaign on safe and resilient construction</a:t>
            </a:r>
          </a:p>
        </p:txBody>
      </p:sp>
      <p:sp>
        <p:nvSpPr>
          <p:cNvPr id="351" name="Shape 351"/>
          <p:cNvSpPr txBox="1"/>
          <p:nvPr/>
        </p:nvSpPr>
        <p:spPr>
          <a:xfrm>
            <a:off x="8209717" y="4423682"/>
            <a:ext cx="3962400" cy="2277600"/>
          </a:xfrm>
          <a:prstGeom prst="rect">
            <a:avLst/>
          </a:pr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lvl="0" algn="ctr" rtl="0">
              <a:lnSpc>
                <a:spcPct val="115000"/>
              </a:lnSpc>
              <a:spcBef>
                <a:spcPts val="0"/>
              </a:spcBef>
              <a:buClr>
                <a:schemeClr val="dk1"/>
              </a:buClr>
              <a:buSzPct val="61111"/>
              <a:buFont typeface="Arial"/>
              <a:buNone/>
            </a:pPr>
            <a:r>
              <a:rPr lang="en-GB" sz="1800" b="1">
                <a:solidFill>
                  <a:schemeClr val="dk1"/>
                </a:solidFill>
                <a:latin typeface="Times New Roman"/>
                <a:ea typeface="Times New Roman"/>
                <a:cs typeface="Times New Roman"/>
                <a:sym typeface="Times New Roman"/>
              </a:rPr>
              <a:t>Fuel Efficient Cookstoves   </a:t>
            </a:r>
          </a:p>
          <a:p>
            <a:pPr marL="285750" lvl="0" indent="-285750" algn="just" rtl="0">
              <a:lnSpc>
                <a:spcPct val="115000"/>
              </a:lnSpc>
              <a:spcBef>
                <a:spcPts val="0"/>
              </a:spcBef>
              <a:buClr>
                <a:schemeClr val="dk1"/>
              </a:buClr>
              <a:buSzPct val="100000"/>
              <a:buChar char="•"/>
            </a:pPr>
            <a:r>
              <a:rPr lang="en-GB" sz="1600">
                <a:solidFill>
                  <a:schemeClr val="dk1"/>
                </a:solidFill>
                <a:latin typeface="Times New Roman"/>
                <a:ea typeface="Times New Roman"/>
                <a:cs typeface="Times New Roman"/>
                <a:sym typeface="Times New Roman"/>
              </a:rPr>
              <a:t>Development of fuel efficient cooking stoves which reduce smoke in the house and are more environmentally friendly</a:t>
            </a:r>
          </a:p>
          <a:p>
            <a:pPr marL="285750" lvl="0" indent="-285750" algn="just" rtl="0">
              <a:lnSpc>
                <a:spcPct val="115000"/>
              </a:lnSpc>
              <a:spcBef>
                <a:spcPts val="0"/>
              </a:spcBef>
              <a:buClr>
                <a:schemeClr val="dk1"/>
              </a:buClr>
              <a:buSzPct val="100000"/>
              <a:buChar char="•"/>
            </a:pPr>
            <a:r>
              <a:rPr lang="en-GB" sz="1600">
                <a:solidFill>
                  <a:schemeClr val="dk1"/>
                </a:solidFill>
                <a:latin typeface="Times New Roman"/>
                <a:ea typeface="Times New Roman"/>
                <a:cs typeface="Times New Roman"/>
                <a:sym typeface="Times New Roman"/>
              </a:rPr>
              <a:t>Environmental protection measures and improved health indicators  </a:t>
            </a:r>
          </a:p>
        </p:txBody>
      </p:sp>
      <p:pic>
        <p:nvPicPr>
          <p:cNvPr id="352" name="Shape 352" descr="Tree planting.png"/>
          <p:cNvPicPr preferRelativeResize="0"/>
          <p:nvPr/>
        </p:nvPicPr>
        <p:blipFill>
          <a:blip r:embed="rId3">
            <a:alphaModFix/>
          </a:blip>
          <a:stretch>
            <a:fillRect/>
          </a:stretch>
        </p:blipFill>
        <p:spPr>
          <a:xfrm>
            <a:off x="269375" y="1331462"/>
            <a:ext cx="3759498" cy="2962351"/>
          </a:xfrm>
          <a:prstGeom prst="rect">
            <a:avLst/>
          </a:prstGeom>
          <a:noFill/>
          <a:ln>
            <a:noFill/>
          </a:ln>
        </p:spPr>
      </p:pic>
      <p:pic>
        <p:nvPicPr>
          <p:cNvPr id="353" name="Shape 353" descr="Retrofitting.png"/>
          <p:cNvPicPr preferRelativeResize="0"/>
          <p:nvPr/>
        </p:nvPicPr>
        <p:blipFill>
          <a:blip r:embed="rId4">
            <a:alphaModFix/>
          </a:blip>
          <a:stretch>
            <a:fillRect/>
          </a:stretch>
        </p:blipFill>
        <p:spPr>
          <a:xfrm>
            <a:off x="4349625" y="1331450"/>
            <a:ext cx="3759499" cy="2962375"/>
          </a:xfrm>
          <a:prstGeom prst="rect">
            <a:avLst/>
          </a:prstGeom>
          <a:noFill/>
          <a:ln>
            <a:noFill/>
          </a:ln>
        </p:spPr>
      </p:pic>
      <p:pic>
        <p:nvPicPr>
          <p:cNvPr id="354" name="Shape 354"/>
          <p:cNvPicPr preferRelativeResize="0"/>
          <p:nvPr/>
        </p:nvPicPr>
        <p:blipFill>
          <a:blip r:embed="rId5">
            <a:alphaModFix/>
          </a:blip>
          <a:stretch>
            <a:fillRect/>
          </a:stretch>
        </p:blipFill>
        <p:spPr>
          <a:xfrm>
            <a:off x="8247825" y="1502987"/>
            <a:ext cx="3733800" cy="27908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a:stretch/>
        </p:blipFill>
        <p:spPr>
          <a:xfrm>
            <a:off x="0" y="0"/>
            <a:ext cx="8145600" cy="6858000"/>
          </a:xfrm>
          <a:prstGeom prst="rect">
            <a:avLst/>
          </a:prstGeom>
          <a:noFill/>
          <a:ln>
            <a:noFill/>
          </a:ln>
        </p:spPr>
      </p:pic>
      <p:sp>
        <p:nvSpPr>
          <p:cNvPr id="214" name="Shape 214"/>
          <p:cNvSpPr txBox="1">
            <a:spLocks noGrp="1"/>
          </p:cNvSpPr>
          <p:nvPr>
            <p:ph type="title"/>
          </p:nvPr>
        </p:nvSpPr>
        <p:spPr>
          <a:xfrm>
            <a:off x="4046400" y="-5"/>
            <a:ext cx="8145600" cy="681545"/>
          </a:xfrm>
          <a:prstGeom prst="rect">
            <a:avLst/>
          </a:prstGeom>
          <a:solidFill>
            <a:srgbClr val="297D53"/>
          </a:solidFill>
          <a:ln>
            <a:noFill/>
          </a:ln>
        </p:spPr>
        <p:txBody>
          <a:bodyPr lIns="1188700" tIns="45700" rIns="274300" bIns="45700" anchor="ctr" anchorCtr="0">
            <a:noAutofit/>
          </a:bodyPr>
          <a:lstStyle/>
          <a:p>
            <a:pPr marL="0" marR="0" lvl="0" indent="0" algn="ctr" rtl="0">
              <a:spcBef>
                <a:spcPts val="0"/>
              </a:spcBef>
              <a:buClr>
                <a:schemeClr val="lt1"/>
              </a:buClr>
              <a:buSzPct val="25000"/>
              <a:buFont typeface="Century Gothic"/>
              <a:buNone/>
            </a:pPr>
            <a:r>
              <a:rPr lang="en-GB" sz="3240" b="0" i="0" u="none" strike="noStrike" cap="none">
                <a:solidFill>
                  <a:schemeClr val="lt1"/>
                </a:solidFill>
                <a:latin typeface="Century Gothic"/>
                <a:ea typeface="Century Gothic"/>
                <a:cs typeface="Century Gothic"/>
                <a:sym typeface="Century Gothic"/>
              </a:rPr>
              <a:t>Context </a:t>
            </a:r>
            <a:r>
              <a:rPr lang="en-GB" sz="3240"/>
              <a:t>in Tajikistan </a:t>
            </a:r>
          </a:p>
        </p:txBody>
      </p:sp>
      <p:sp>
        <p:nvSpPr>
          <p:cNvPr id="215" name="Shape 215"/>
          <p:cNvSpPr txBox="1"/>
          <p:nvPr/>
        </p:nvSpPr>
        <p:spPr>
          <a:xfrm>
            <a:off x="8218800" y="963475"/>
            <a:ext cx="3973200" cy="5806500"/>
          </a:xfrm>
          <a:prstGeom prst="rect">
            <a:avLst/>
          </a:pr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GB" sz="1700">
                <a:latin typeface="Century Gothic"/>
                <a:ea typeface="Century Gothic"/>
                <a:cs typeface="Century Gothic"/>
                <a:sym typeface="Century Gothic"/>
              </a:rPr>
              <a:t>Nearly </a:t>
            </a:r>
            <a:r>
              <a:rPr lang="en-GB" sz="2000" b="1">
                <a:latin typeface="Century Gothic"/>
                <a:ea typeface="Century Gothic"/>
                <a:cs typeface="Century Gothic"/>
                <a:sym typeface="Century Gothic"/>
              </a:rPr>
              <a:t>93 per cent</a:t>
            </a:r>
            <a:r>
              <a:rPr lang="en-GB" sz="1700">
                <a:solidFill>
                  <a:schemeClr val="dk1"/>
                </a:solidFill>
                <a:latin typeface="Century Gothic"/>
                <a:ea typeface="Century Gothic"/>
                <a:cs typeface="Century Gothic"/>
                <a:sym typeface="Century Gothic"/>
              </a:rPr>
              <a:t> of Tajikistan’s land mass  is mountains, with glaciers making up </a:t>
            </a:r>
            <a:r>
              <a:rPr lang="en-GB" sz="2000" b="1">
                <a:latin typeface="Century Gothic"/>
                <a:ea typeface="Century Gothic"/>
                <a:cs typeface="Century Gothic"/>
                <a:sym typeface="Century Gothic"/>
              </a:rPr>
              <a:t>6 per cent</a:t>
            </a:r>
            <a:r>
              <a:rPr lang="en-GB" sz="1700" b="1">
                <a:solidFill>
                  <a:srgbClr val="FF0000"/>
                </a:solidFill>
                <a:latin typeface="Century Gothic"/>
                <a:ea typeface="Century Gothic"/>
                <a:cs typeface="Century Gothic"/>
                <a:sym typeface="Century Gothic"/>
              </a:rPr>
              <a:t> </a:t>
            </a:r>
            <a:r>
              <a:rPr lang="en-GB" sz="1700">
                <a:solidFill>
                  <a:schemeClr val="dk1"/>
                </a:solidFill>
                <a:latin typeface="Century Gothic"/>
                <a:ea typeface="Century Gothic"/>
                <a:cs typeface="Century Gothic"/>
                <a:sym typeface="Century Gothic"/>
              </a:rPr>
              <a:t> </a:t>
            </a:r>
          </a:p>
          <a:p>
            <a:pPr marL="0" marR="0" lvl="0" indent="0" algn="l" rtl="0">
              <a:spcBef>
                <a:spcPts val="0"/>
              </a:spcBef>
              <a:buNone/>
            </a:pPr>
            <a:endParaRPr sz="1700">
              <a:solidFill>
                <a:schemeClr val="dk1"/>
              </a:solidFill>
              <a:latin typeface="Century Gothic"/>
              <a:ea typeface="Century Gothic"/>
              <a:cs typeface="Century Gothic"/>
              <a:sym typeface="Century Gothic"/>
            </a:endParaRPr>
          </a:p>
          <a:p>
            <a:pPr marL="0" marR="0" lvl="0" indent="0" algn="l" rtl="0">
              <a:spcBef>
                <a:spcPts val="0"/>
              </a:spcBef>
              <a:buSzPct val="25000"/>
              <a:buNone/>
            </a:pPr>
            <a:r>
              <a:rPr lang="en-GB" sz="1700">
                <a:solidFill>
                  <a:schemeClr val="dk1"/>
                </a:solidFill>
                <a:latin typeface="Century Gothic"/>
                <a:ea typeface="Century Gothic"/>
                <a:cs typeface="Century Gothic"/>
                <a:sym typeface="Century Gothic"/>
              </a:rPr>
              <a:t>Over </a:t>
            </a:r>
            <a:r>
              <a:rPr lang="en-GB" sz="2000" b="1">
                <a:solidFill>
                  <a:schemeClr val="dk1"/>
                </a:solidFill>
                <a:latin typeface="Century Gothic"/>
                <a:ea typeface="Century Gothic"/>
                <a:cs typeface="Century Gothic"/>
                <a:sym typeface="Century Gothic"/>
              </a:rPr>
              <a:t>73 percent</a:t>
            </a:r>
            <a:r>
              <a:rPr lang="en-GB" sz="1700">
                <a:solidFill>
                  <a:schemeClr val="dk1"/>
                </a:solidFill>
                <a:latin typeface="Century Gothic"/>
                <a:ea typeface="Century Gothic"/>
                <a:cs typeface="Century Gothic"/>
                <a:sym typeface="Century Gothic"/>
              </a:rPr>
              <a:t> of the population (6 million people) live in rural areas </a:t>
            </a:r>
            <a:r>
              <a:rPr lang="en-GB" i="1">
                <a:solidFill>
                  <a:schemeClr val="dk1"/>
                </a:solidFill>
                <a:latin typeface="Century Gothic"/>
                <a:ea typeface="Century Gothic"/>
                <a:cs typeface="Century Gothic"/>
                <a:sym typeface="Century Gothic"/>
              </a:rPr>
              <a:t>(World Factbook, 2016) </a:t>
            </a:r>
            <a:r>
              <a:rPr lang="en-GB" sz="1700">
                <a:solidFill>
                  <a:schemeClr val="dk1"/>
                </a:solidFill>
                <a:latin typeface="Century Gothic"/>
                <a:ea typeface="Century Gothic"/>
                <a:cs typeface="Century Gothic"/>
                <a:sym typeface="Century Gothic"/>
              </a:rPr>
              <a:t>and are the primary victims of natural disasters caused by climate change  </a:t>
            </a:r>
          </a:p>
          <a:p>
            <a:pPr marL="0" marR="0" lvl="0" indent="0" algn="l" rtl="0">
              <a:spcBef>
                <a:spcPts val="0"/>
              </a:spcBef>
              <a:buNone/>
            </a:pPr>
            <a:r>
              <a:rPr lang="en-GB" i="1">
                <a:solidFill>
                  <a:schemeClr val="dk1"/>
                </a:solidFill>
                <a:latin typeface="Century Gothic"/>
                <a:ea typeface="Century Gothic"/>
                <a:cs typeface="Century Gothic"/>
                <a:sym typeface="Century Gothic"/>
              </a:rPr>
              <a:t> </a:t>
            </a:r>
            <a:r>
              <a:rPr lang="en-GB" sz="1700" i="1">
                <a:solidFill>
                  <a:schemeClr val="dk1"/>
                </a:solidFill>
                <a:latin typeface="Century Gothic"/>
                <a:ea typeface="Century Gothic"/>
                <a:cs typeface="Century Gothic"/>
                <a:sym typeface="Century Gothic"/>
              </a:rPr>
              <a:t> </a:t>
            </a:r>
          </a:p>
          <a:p>
            <a:pPr marL="0" marR="0" lvl="0" indent="0" algn="l" rtl="0">
              <a:spcBef>
                <a:spcPts val="0"/>
              </a:spcBef>
              <a:buSzPct val="25000"/>
              <a:buNone/>
            </a:pPr>
            <a:r>
              <a:rPr lang="en-GB" sz="1700">
                <a:latin typeface="Century Gothic"/>
                <a:ea typeface="Century Gothic"/>
                <a:cs typeface="Century Gothic"/>
                <a:sym typeface="Century Gothic"/>
              </a:rPr>
              <a:t>Currently</a:t>
            </a:r>
            <a:r>
              <a:rPr lang="en-GB" sz="1700" b="1">
                <a:latin typeface="Century Gothic"/>
                <a:ea typeface="Century Gothic"/>
                <a:cs typeface="Century Gothic"/>
                <a:sym typeface="Century Gothic"/>
              </a:rPr>
              <a:t> </a:t>
            </a:r>
            <a:r>
              <a:rPr lang="en-GB" sz="2000" b="1">
                <a:latin typeface="Century Gothic"/>
                <a:ea typeface="Century Gothic"/>
                <a:cs typeface="Century Gothic"/>
                <a:sym typeface="Century Gothic"/>
              </a:rPr>
              <a:t>85 percent</a:t>
            </a:r>
            <a:r>
              <a:rPr lang="en-GB" sz="1700" b="1">
                <a:latin typeface="Century Gothic"/>
                <a:ea typeface="Century Gothic"/>
                <a:cs typeface="Century Gothic"/>
                <a:sym typeface="Century Gothic"/>
              </a:rPr>
              <a:t> </a:t>
            </a:r>
            <a:r>
              <a:rPr lang="en-GB" sz="1700">
                <a:latin typeface="Century Gothic"/>
                <a:ea typeface="Century Gothic"/>
                <a:cs typeface="Century Gothic"/>
                <a:sym typeface="Century Gothic"/>
              </a:rPr>
              <a:t>of Tajikistan’s area is threatened by mudflow </a:t>
            </a:r>
          </a:p>
          <a:p>
            <a:pPr marL="0" marR="0" lvl="0" indent="0" algn="l" rtl="0">
              <a:spcBef>
                <a:spcPts val="0"/>
              </a:spcBef>
              <a:buNone/>
            </a:pPr>
            <a:endParaRPr sz="1700">
              <a:solidFill>
                <a:schemeClr val="dk1"/>
              </a:solidFill>
              <a:latin typeface="Century Gothic"/>
              <a:ea typeface="Century Gothic"/>
              <a:cs typeface="Century Gothic"/>
              <a:sym typeface="Century Gothic"/>
            </a:endParaRPr>
          </a:p>
          <a:p>
            <a:pPr marL="0" marR="0" lvl="0" indent="0" algn="l" rtl="0">
              <a:spcBef>
                <a:spcPts val="0"/>
              </a:spcBef>
              <a:buSzPct val="25000"/>
              <a:buNone/>
            </a:pPr>
            <a:r>
              <a:rPr lang="en-GB" sz="1700">
                <a:solidFill>
                  <a:schemeClr val="dk1"/>
                </a:solidFill>
                <a:latin typeface="Century Gothic"/>
                <a:ea typeface="Century Gothic"/>
                <a:cs typeface="Century Gothic"/>
                <a:sym typeface="Century Gothic"/>
              </a:rPr>
              <a:t>Between 1993 and 2015 as a result of natural disasters:</a:t>
            </a:r>
          </a:p>
          <a:p>
            <a:pPr marL="457200" marR="0" lvl="0" indent="-336550" algn="l" rtl="0">
              <a:spcBef>
                <a:spcPts val="0"/>
              </a:spcBef>
              <a:buClr>
                <a:schemeClr val="dk1"/>
              </a:buClr>
              <a:buSzPct val="85000"/>
              <a:buFont typeface="Century Gothic"/>
              <a:buChar char="-"/>
            </a:pPr>
            <a:r>
              <a:rPr lang="en-GB" sz="2000" b="1">
                <a:latin typeface="Century Gothic"/>
                <a:ea typeface="Century Gothic"/>
                <a:cs typeface="Century Gothic"/>
                <a:sym typeface="Century Gothic"/>
              </a:rPr>
              <a:t>498 individuals</a:t>
            </a:r>
            <a:r>
              <a:rPr lang="en-GB" sz="1700">
                <a:solidFill>
                  <a:schemeClr val="dk1"/>
                </a:solidFill>
                <a:latin typeface="Century Gothic"/>
                <a:ea typeface="Century Gothic"/>
                <a:cs typeface="Century Gothic"/>
                <a:sym typeface="Century Gothic"/>
              </a:rPr>
              <a:t> lost their lives;</a:t>
            </a:r>
          </a:p>
          <a:p>
            <a:pPr marL="457200" marR="0" lvl="0" indent="-336550" algn="l" rtl="0">
              <a:spcBef>
                <a:spcPts val="0"/>
              </a:spcBef>
              <a:buClr>
                <a:schemeClr val="dk1"/>
              </a:buClr>
              <a:buSzPct val="85000"/>
              <a:buFont typeface="Century Gothic"/>
              <a:buChar char="-"/>
            </a:pPr>
            <a:r>
              <a:rPr lang="en-GB" sz="2000" b="1">
                <a:latin typeface="Century Gothic"/>
                <a:ea typeface="Century Gothic"/>
                <a:cs typeface="Century Gothic"/>
                <a:sym typeface="Century Gothic"/>
              </a:rPr>
              <a:t>9,611,393 million people</a:t>
            </a:r>
            <a:r>
              <a:rPr lang="en-GB" sz="1700">
                <a:solidFill>
                  <a:schemeClr val="dk1"/>
                </a:solidFill>
                <a:latin typeface="Century Gothic"/>
                <a:ea typeface="Century Gothic"/>
                <a:cs typeface="Century Gothic"/>
                <a:sym typeface="Century Gothic"/>
              </a:rPr>
              <a:t> had their homes and assets destroyed.</a:t>
            </a:r>
          </a:p>
          <a:p>
            <a:pPr marR="0" lvl="0" algn="l" rtl="0">
              <a:spcBef>
                <a:spcPts val="0"/>
              </a:spcBef>
              <a:buNone/>
            </a:pPr>
            <a:r>
              <a:rPr lang="en-GB" i="1">
                <a:solidFill>
                  <a:schemeClr val="dk1"/>
                </a:solidFill>
                <a:latin typeface="Century Gothic"/>
                <a:ea typeface="Century Gothic"/>
                <a:cs typeface="Century Gothic"/>
                <a:sym typeface="Century Gothic"/>
              </a:rPr>
              <a:t>(source: World Disaster Report 2016)</a:t>
            </a:r>
          </a:p>
          <a:p>
            <a:pPr marL="0" marR="0" lvl="0" indent="0" algn="l" rtl="0">
              <a:spcBef>
                <a:spcPts val="0"/>
              </a:spcBef>
              <a:buNone/>
            </a:pPr>
            <a:endParaRPr sz="1800">
              <a:solidFill>
                <a:schemeClr val="dk1"/>
              </a:solidFill>
              <a:latin typeface="Century Gothic"/>
              <a:ea typeface="Century Gothic"/>
              <a:cs typeface="Century Gothic"/>
              <a:sym typeface="Century Gothic"/>
            </a:endParaRPr>
          </a:p>
          <a:p>
            <a:pPr marL="0" marR="0" lvl="0" indent="0" algn="l" rtl="0">
              <a:spcBef>
                <a:spcPts val="0"/>
              </a:spcBef>
              <a:buNone/>
            </a:pPr>
            <a:endParaRPr sz="1800">
              <a:solidFill>
                <a:schemeClr val="dk1"/>
              </a:solidFill>
              <a:latin typeface="Century Gothic"/>
              <a:ea typeface="Century Gothic"/>
              <a:cs typeface="Century Gothic"/>
              <a:sym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Screen Shot 2016-11-19 at 2.52.41 PM.png"/>
          <p:cNvPicPr preferRelativeResize="0"/>
          <p:nvPr/>
        </p:nvPicPr>
        <p:blipFill>
          <a:blip r:embed="rId3">
            <a:alphaModFix/>
          </a:blip>
          <a:stretch>
            <a:fillRect/>
          </a:stretch>
        </p:blipFill>
        <p:spPr>
          <a:xfrm>
            <a:off x="1334900" y="443987"/>
            <a:ext cx="9842324" cy="59700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p:nvPr/>
        </p:nvSpPr>
        <p:spPr>
          <a:xfrm>
            <a:off x="95699" y="861224"/>
            <a:ext cx="3384000" cy="5954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600" dirty="0">
                <a:solidFill>
                  <a:schemeClr val="dk1"/>
                </a:solidFill>
                <a:latin typeface="Century Gothic"/>
                <a:ea typeface="Century Gothic"/>
                <a:cs typeface="Century Gothic"/>
                <a:sym typeface="Century Gothic"/>
              </a:rPr>
              <a:t>Between 1997-2014:</a:t>
            </a:r>
          </a:p>
          <a:p>
            <a:pPr marL="285750" marR="0" lvl="0" indent="-285750" algn="l" rtl="0">
              <a:spcBef>
                <a:spcPts val="0"/>
              </a:spcBef>
              <a:buClr>
                <a:schemeClr val="dk1"/>
              </a:buClr>
              <a:buSzPct val="100000"/>
              <a:buFont typeface="Century Gothic"/>
              <a:buChar char="-"/>
            </a:pPr>
            <a:r>
              <a:rPr lang="en-GB" sz="1600" dirty="0">
                <a:solidFill>
                  <a:schemeClr val="dk1"/>
                </a:solidFill>
                <a:latin typeface="Century Gothic"/>
                <a:ea typeface="Century Gothic"/>
                <a:cs typeface="Century Gothic"/>
                <a:sym typeface="Century Gothic"/>
              </a:rPr>
              <a:t>Damage caused by natural disasters cost Tajikistan over </a:t>
            </a:r>
            <a:r>
              <a:rPr lang="en-GB" sz="1600" b="1" dirty="0">
                <a:latin typeface="Century Gothic"/>
                <a:ea typeface="Century Gothic"/>
                <a:cs typeface="Century Gothic"/>
                <a:sym typeface="Century Gothic"/>
              </a:rPr>
              <a:t>$500 million USD</a:t>
            </a:r>
            <a:r>
              <a:rPr lang="en-GB" sz="1600" b="1" dirty="0" smtClean="0">
                <a:latin typeface="Century Gothic"/>
                <a:ea typeface="Century Gothic"/>
                <a:cs typeface="Century Gothic"/>
                <a:sym typeface="Century Gothic"/>
              </a:rPr>
              <a:t>;</a:t>
            </a:r>
          </a:p>
          <a:p>
            <a:pPr lvl="4">
              <a:buClr>
                <a:schemeClr val="dk1"/>
              </a:buClr>
              <a:buSzPct val="100000"/>
            </a:pPr>
            <a:endParaRPr lang="en-GB" sz="1600" b="1" dirty="0">
              <a:latin typeface="Century Gothic"/>
              <a:ea typeface="Century Gothic"/>
              <a:cs typeface="Century Gothic"/>
              <a:sym typeface="Century Gothic"/>
            </a:endParaRPr>
          </a:p>
          <a:p>
            <a:pPr marL="285750" marR="0" lvl="0" indent="-285750" algn="l" rtl="0">
              <a:spcBef>
                <a:spcPts val="0"/>
              </a:spcBef>
              <a:buClr>
                <a:schemeClr val="dk1"/>
              </a:buClr>
              <a:buSzPct val="100000"/>
              <a:buFont typeface="Century Gothic"/>
              <a:buChar char="-"/>
            </a:pPr>
            <a:r>
              <a:rPr lang="en-GB" sz="1600" dirty="0">
                <a:solidFill>
                  <a:schemeClr val="dk1"/>
                </a:solidFill>
                <a:latin typeface="Century Gothic"/>
                <a:ea typeface="Century Gothic"/>
                <a:cs typeface="Century Gothic"/>
                <a:sym typeface="Century Gothic"/>
              </a:rPr>
              <a:t>Climate induced disasters (mudflow and droughts) were responsible for the highest monetary losses, causing damages valued at </a:t>
            </a:r>
            <a:r>
              <a:rPr lang="en-GB" sz="1600" b="1" dirty="0">
                <a:latin typeface="Century Gothic"/>
                <a:ea typeface="Century Gothic"/>
                <a:cs typeface="Century Gothic"/>
                <a:sym typeface="Century Gothic"/>
              </a:rPr>
              <a:t>20.4 million USD per year.</a:t>
            </a:r>
          </a:p>
          <a:p>
            <a:pPr marL="0" marR="0" lvl="0" indent="0" algn="l" rtl="0">
              <a:spcBef>
                <a:spcPts val="0"/>
              </a:spcBef>
              <a:buSzPct val="25000"/>
              <a:buNone/>
            </a:pPr>
            <a:r>
              <a:rPr lang="en-GB" sz="1600" i="1" dirty="0">
                <a:solidFill>
                  <a:schemeClr val="dk1"/>
                </a:solidFill>
                <a:latin typeface="Century Gothic"/>
                <a:ea typeface="Century Gothic"/>
                <a:cs typeface="Century Gothic"/>
                <a:sym typeface="Century Gothic"/>
              </a:rPr>
              <a:t>(</a:t>
            </a:r>
            <a:r>
              <a:rPr lang="en-GB" sz="1200" i="1" dirty="0">
                <a:solidFill>
                  <a:schemeClr val="dk1"/>
                </a:solidFill>
                <a:latin typeface="Century Gothic"/>
                <a:ea typeface="Century Gothic"/>
                <a:cs typeface="Century Gothic"/>
                <a:sym typeface="Century Gothic"/>
              </a:rPr>
              <a:t>source: Draft Natural Disaster Risk Management Strategy for Tajikistan, May 2016)</a:t>
            </a:r>
          </a:p>
          <a:p>
            <a:pPr marL="0" marR="0" lvl="0" indent="0" algn="l" rtl="0">
              <a:spcBef>
                <a:spcPts val="0"/>
              </a:spcBef>
              <a:buNone/>
            </a:pPr>
            <a:endParaRPr lang="en-US" sz="1600" i="1" dirty="0" smtClean="0">
              <a:solidFill>
                <a:schemeClr val="dk1"/>
              </a:solidFill>
              <a:latin typeface="Century Gothic"/>
              <a:ea typeface="Century Gothic"/>
              <a:cs typeface="Century Gothic"/>
              <a:sym typeface="Century Gothic"/>
            </a:endParaRPr>
          </a:p>
          <a:p>
            <a:pPr marL="0" marR="0" lvl="0" indent="0" algn="l" rtl="0">
              <a:spcBef>
                <a:spcPts val="0"/>
              </a:spcBef>
              <a:buNone/>
            </a:pPr>
            <a:endParaRPr sz="1600" i="1" dirty="0">
              <a:solidFill>
                <a:schemeClr val="dk1"/>
              </a:solidFill>
              <a:latin typeface="Century Gothic"/>
              <a:ea typeface="Century Gothic"/>
              <a:cs typeface="Century Gothic"/>
              <a:sym typeface="Century Gothic"/>
            </a:endParaRPr>
          </a:p>
          <a:p>
            <a:pPr marL="0" marR="0" lvl="0" indent="0" algn="l" rtl="0">
              <a:spcBef>
                <a:spcPts val="0"/>
              </a:spcBef>
              <a:buSzPct val="25000"/>
              <a:buNone/>
            </a:pPr>
            <a:r>
              <a:rPr lang="en-GB" sz="1600" dirty="0">
                <a:solidFill>
                  <a:schemeClr val="dk1"/>
                </a:solidFill>
                <a:latin typeface="Century Gothic"/>
                <a:ea typeface="Century Gothic"/>
                <a:cs typeface="Century Gothic"/>
                <a:sym typeface="Century Gothic"/>
              </a:rPr>
              <a:t>The adverse impact of natural disasters in Tajikistan per annum is equivalent to almost </a:t>
            </a:r>
            <a:r>
              <a:rPr lang="en-GB" sz="1600" b="1" dirty="0">
                <a:latin typeface="Century Gothic"/>
                <a:ea typeface="Century Gothic"/>
                <a:cs typeface="Century Gothic"/>
                <a:sym typeface="Century Gothic"/>
              </a:rPr>
              <a:t>5 </a:t>
            </a:r>
            <a:r>
              <a:rPr lang="en-GB" sz="1600" b="1" dirty="0" err="1">
                <a:latin typeface="Century Gothic"/>
                <a:ea typeface="Century Gothic"/>
                <a:cs typeface="Century Gothic"/>
                <a:sym typeface="Century Gothic"/>
              </a:rPr>
              <a:t>percent</a:t>
            </a:r>
            <a:r>
              <a:rPr lang="en-GB" sz="1600" b="1" dirty="0">
                <a:latin typeface="Century Gothic"/>
                <a:ea typeface="Century Gothic"/>
                <a:cs typeface="Century Gothic"/>
                <a:sym typeface="Century Gothic"/>
              </a:rPr>
              <a:t> of GDP</a:t>
            </a:r>
          </a:p>
          <a:p>
            <a:pPr marL="0" marR="0" lvl="0" indent="0" algn="l" rtl="0">
              <a:spcBef>
                <a:spcPts val="0"/>
              </a:spcBef>
              <a:buSzPct val="25000"/>
              <a:buNone/>
            </a:pPr>
            <a:r>
              <a:rPr lang="en-GB" sz="1600" dirty="0">
                <a:solidFill>
                  <a:schemeClr val="dk1"/>
                </a:solidFill>
                <a:latin typeface="Century Gothic"/>
                <a:ea typeface="Century Gothic"/>
                <a:cs typeface="Century Gothic"/>
                <a:sym typeface="Century Gothic"/>
              </a:rPr>
              <a:t> </a:t>
            </a:r>
            <a:r>
              <a:rPr lang="en-GB" sz="1600" i="1" dirty="0">
                <a:solidFill>
                  <a:schemeClr val="dk1"/>
                </a:solidFill>
                <a:latin typeface="Century Gothic"/>
                <a:ea typeface="Century Gothic"/>
                <a:cs typeface="Century Gothic"/>
                <a:sym typeface="Century Gothic"/>
              </a:rPr>
              <a:t>(</a:t>
            </a:r>
            <a:r>
              <a:rPr lang="en-GB" sz="1200" i="1" dirty="0">
                <a:solidFill>
                  <a:schemeClr val="dk1"/>
                </a:solidFill>
                <a:latin typeface="Century Gothic"/>
                <a:ea typeface="Century Gothic"/>
                <a:cs typeface="Century Gothic"/>
                <a:sym typeface="Century Gothic"/>
              </a:rPr>
              <a:t>source: World Bank Report on Climate Change Adaptation in Tajikistan) </a:t>
            </a:r>
          </a:p>
          <a:p>
            <a:pPr marL="0" marR="0" lvl="0" indent="0" algn="l" rtl="0">
              <a:spcBef>
                <a:spcPts val="0"/>
              </a:spcBef>
              <a:buNone/>
            </a:pPr>
            <a:endParaRPr sz="1200" i="1" dirty="0">
              <a:solidFill>
                <a:schemeClr val="dk1"/>
              </a:solidFill>
              <a:latin typeface="Century Gothic"/>
              <a:ea typeface="Century Gothic"/>
              <a:cs typeface="Century Gothic"/>
              <a:sym typeface="Century Gothic"/>
            </a:endParaRPr>
          </a:p>
          <a:p>
            <a:pPr marL="0" marR="0" lvl="0" indent="0" algn="l" rtl="0">
              <a:spcBef>
                <a:spcPts val="0"/>
              </a:spcBef>
              <a:buNone/>
            </a:pPr>
            <a:endParaRPr sz="1200" i="1" dirty="0">
              <a:solidFill>
                <a:schemeClr val="dk1"/>
              </a:solidFill>
              <a:latin typeface="Century Gothic"/>
              <a:ea typeface="Century Gothic"/>
              <a:cs typeface="Century Gothic"/>
              <a:sym typeface="Century Gothic"/>
            </a:endParaRPr>
          </a:p>
        </p:txBody>
      </p:sp>
      <p:sp>
        <p:nvSpPr>
          <p:cNvPr id="226" name="Shape 226"/>
          <p:cNvSpPr txBox="1"/>
          <p:nvPr/>
        </p:nvSpPr>
        <p:spPr>
          <a:xfrm>
            <a:off x="3415650" y="1107425"/>
            <a:ext cx="8646000" cy="55371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227" name="Shape 227" descr="Disaster in GBAO.jpg"/>
          <p:cNvPicPr preferRelativeResize="0"/>
          <p:nvPr/>
        </p:nvPicPr>
        <p:blipFill rotWithShape="1">
          <a:blip r:embed="rId3">
            <a:alphaModFix/>
          </a:blip>
          <a:srcRect l="3241"/>
          <a:stretch/>
        </p:blipFill>
        <p:spPr>
          <a:xfrm>
            <a:off x="3546000" y="0"/>
            <a:ext cx="8645999" cy="6858000"/>
          </a:xfrm>
          <a:prstGeom prst="rect">
            <a:avLst/>
          </a:prstGeom>
          <a:noFill/>
          <a:ln>
            <a:noFill/>
          </a:ln>
        </p:spPr>
      </p:pic>
      <p:sp>
        <p:nvSpPr>
          <p:cNvPr id="228" name="Shape 228"/>
          <p:cNvSpPr txBox="1">
            <a:spLocks noGrp="1"/>
          </p:cNvSpPr>
          <p:nvPr>
            <p:ph type="title"/>
          </p:nvPr>
        </p:nvSpPr>
        <p:spPr>
          <a:xfrm>
            <a:off x="-29817" y="217006"/>
            <a:ext cx="8145600" cy="543300"/>
          </a:xfrm>
          <a:prstGeom prst="rect">
            <a:avLst/>
          </a:prstGeom>
          <a:solidFill>
            <a:srgbClr val="297D53"/>
          </a:solidFill>
          <a:ln>
            <a:noFill/>
          </a:ln>
        </p:spPr>
        <p:txBody>
          <a:bodyPr lIns="1188700" tIns="45700" rIns="274300" bIns="45700" anchor="ctr" anchorCtr="0">
            <a:noAutofit/>
          </a:bodyPr>
          <a:lstStyle/>
          <a:p>
            <a:pPr marL="0" marR="0" lvl="0" indent="0" algn="l" rtl="0">
              <a:spcBef>
                <a:spcPts val="0"/>
              </a:spcBef>
              <a:buClr>
                <a:schemeClr val="lt1"/>
              </a:buClr>
              <a:buSzPct val="25000"/>
              <a:buFont typeface="Century Gothic"/>
              <a:buNone/>
            </a:pPr>
            <a:r>
              <a:rPr lang="en-GB" sz="3240" b="0" i="0" u="none" strike="noStrike" cap="none">
                <a:solidFill>
                  <a:schemeClr val="lt1"/>
                </a:solidFill>
                <a:latin typeface="Century Gothic"/>
                <a:ea typeface="Century Gothic"/>
                <a:cs typeface="Century Gothic"/>
                <a:sym typeface="Century Gothic"/>
              </a:rPr>
              <a:t>Macroeconomic Impact  </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Shape 234"/>
          <p:cNvSpPr txBox="1">
            <a:spLocks noGrp="1"/>
          </p:cNvSpPr>
          <p:nvPr>
            <p:ph type="title"/>
          </p:nvPr>
        </p:nvSpPr>
        <p:spPr>
          <a:xfrm>
            <a:off x="4046482" y="430924"/>
            <a:ext cx="8145516" cy="543334"/>
          </a:xfrm>
          <a:prstGeom prst="rect">
            <a:avLst/>
          </a:prstGeom>
          <a:solidFill>
            <a:srgbClr val="297D53"/>
          </a:solidFill>
          <a:ln>
            <a:noFill/>
          </a:ln>
        </p:spPr>
        <p:txBody>
          <a:bodyPr lIns="1188700" tIns="45700" rIns="274300" bIns="45700" anchor="ctr" anchorCtr="0">
            <a:noAutofit/>
          </a:bodyPr>
          <a:lstStyle/>
          <a:p>
            <a:pPr marL="0" marR="0" lvl="0" indent="0" algn="l" rtl="0">
              <a:spcBef>
                <a:spcPts val="0"/>
              </a:spcBef>
              <a:buClr>
                <a:schemeClr val="lt1"/>
              </a:buClr>
              <a:buSzPct val="25000"/>
              <a:buFont typeface="Century Gothic"/>
              <a:buNone/>
            </a:pPr>
            <a:r>
              <a:rPr lang="en-GB" sz="3240" b="0" i="0" u="none" strike="noStrike" cap="none">
                <a:solidFill>
                  <a:schemeClr val="lt1"/>
                </a:solidFill>
                <a:latin typeface="Century Gothic"/>
                <a:ea typeface="Century Gothic"/>
                <a:cs typeface="Century Gothic"/>
                <a:sym typeface="Century Gothic"/>
              </a:rPr>
              <a:t>Macroeconomic Impact  </a:t>
            </a:r>
          </a:p>
        </p:txBody>
      </p:sp>
      <p:sp>
        <p:nvSpPr>
          <p:cNvPr id="235" name="Shape 235"/>
          <p:cNvSpPr txBox="1"/>
          <p:nvPr/>
        </p:nvSpPr>
        <p:spPr>
          <a:xfrm>
            <a:off x="705677" y="1123121"/>
            <a:ext cx="979004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a:solidFill>
                  <a:schemeClr val="dk1"/>
                </a:solidFill>
                <a:latin typeface="Century Gothic"/>
                <a:ea typeface="Century Gothic"/>
                <a:cs typeface="Century Gothic"/>
                <a:sym typeface="Century Gothic"/>
              </a:rPr>
              <a:t>Impact of Climate Change from household to national level </a:t>
            </a:r>
          </a:p>
        </p:txBody>
      </p:sp>
      <p:sp>
        <p:nvSpPr>
          <p:cNvPr id="236" name="Shape 236"/>
          <p:cNvSpPr txBox="1"/>
          <p:nvPr/>
        </p:nvSpPr>
        <p:spPr>
          <a:xfrm>
            <a:off x="6444374" y="1782000"/>
            <a:ext cx="5008800" cy="4619100"/>
          </a:xfrm>
          <a:prstGeom prst="rect">
            <a:avLst/>
          </a:prstGeom>
          <a:solidFill>
            <a:schemeClr val="lt1"/>
          </a:solidFill>
          <a:ln w="25400" cap="flat" cmpd="sng">
            <a:solidFill>
              <a:srgbClr val="297D53"/>
            </a:solidFill>
            <a:prstDash val="solid"/>
            <a:round/>
            <a:headEnd type="none" w="med" len="med"/>
            <a:tailEnd type="none" w="med" len="med"/>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GB" sz="1700" b="1">
                <a:solidFill>
                  <a:srgbClr val="595959"/>
                </a:solidFill>
                <a:latin typeface="Times New Roman"/>
                <a:ea typeface="Times New Roman"/>
                <a:cs typeface="Times New Roman"/>
                <a:sym typeface="Times New Roman"/>
              </a:rPr>
              <a:t>Impact of Natural Disasters and Return on Investment  </a:t>
            </a:r>
          </a:p>
          <a:p>
            <a:pPr marL="342900" marR="0" lvl="0" indent="-342900" algn="l" rtl="0">
              <a:lnSpc>
                <a:spcPct val="90000"/>
              </a:lnSpc>
              <a:spcBef>
                <a:spcPts val="2000"/>
              </a:spcBef>
              <a:spcAft>
                <a:spcPts val="0"/>
              </a:spcAft>
              <a:buClr>
                <a:srgbClr val="297D53"/>
              </a:buClr>
              <a:buSzPct val="102000"/>
              <a:buFont typeface="Noto Sans Symbols"/>
              <a:buChar char="⬜"/>
            </a:pPr>
            <a:r>
              <a:rPr lang="en-GB" sz="1530">
                <a:solidFill>
                  <a:srgbClr val="595959"/>
                </a:solidFill>
                <a:latin typeface="Times New Roman"/>
                <a:ea typeface="Times New Roman"/>
                <a:cs typeface="Times New Roman"/>
                <a:sym typeface="Times New Roman"/>
              </a:rPr>
              <a:t>The mid term National Development Strategy for the Government of Tajikistan recognizes that as a result of climate the frequency of natural disasters is increasing (source: Draft NDS 2016-2030)</a:t>
            </a:r>
          </a:p>
          <a:p>
            <a:pPr marL="342900" marR="0" lvl="0" indent="-342900" algn="l" rtl="0">
              <a:lnSpc>
                <a:spcPct val="90000"/>
              </a:lnSpc>
              <a:spcBef>
                <a:spcPts val="2000"/>
              </a:spcBef>
              <a:spcAft>
                <a:spcPts val="0"/>
              </a:spcAft>
              <a:buClr>
                <a:srgbClr val="297D53"/>
              </a:buClr>
              <a:buSzPct val="102000"/>
              <a:buFont typeface="Noto Sans Symbols"/>
              <a:buChar char="⬜"/>
            </a:pPr>
            <a:r>
              <a:rPr lang="en-GB" sz="1530">
                <a:solidFill>
                  <a:srgbClr val="595959"/>
                </a:solidFill>
                <a:latin typeface="Times New Roman"/>
                <a:ea typeface="Times New Roman"/>
                <a:cs typeface="Times New Roman"/>
                <a:sym typeface="Times New Roman"/>
              </a:rPr>
              <a:t>Women and Children are the most vulnerable to the effects of natural disasters </a:t>
            </a:r>
          </a:p>
          <a:p>
            <a:pPr marL="342900" marR="0" lvl="0" indent="-342900" algn="l" rtl="0">
              <a:lnSpc>
                <a:spcPct val="90000"/>
              </a:lnSpc>
              <a:spcBef>
                <a:spcPts val="2000"/>
              </a:spcBef>
              <a:spcAft>
                <a:spcPts val="0"/>
              </a:spcAft>
              <a:buClr>
                <a:srgbClr val="297D53"/>
              </a:buClr>
              <a:buSzPct val="102000"/>
              <a:buFont typeface="Noto Sans Symbols"/>
              <a:buChar char="⬜"/>
            </a:pPr>
            <a:r>
              <a:rPr lang="en-GB" sz="1530">
                <a:solidFill>
                  <a:srgbClr val="595959"/>
                </a:solidFill>
                <a:latin typeface="Times New Roman"/>
                <a:ea typeface="Times New Roman"/>
                <a:cs typeface="Times New Roman"/>
                <a:sym typeface="Times New Roman"/>
              </a:rPr>
              <a:t>Investing in disaster risk reduction (DRR), preparedness and mitigation saves lives and provides a high return on the initial investment</a:t>
            </a:r>
          </a:p>
          <a:p>
            <a:pPr marL="342900" marR="0" lvl="0" indent="-342900" algn="l" rtl="0">
              <a:lnSpc>
                <a:spcPct val="90000"/>
              </a:lnSpc>
              <a:spcBef>
                <a:spcPts val="2000"/>
              </a:spcBef>
              <a:spcAft>
                <a:spcPts val="0"/>
              </a:spcAft>
              <a:buClr>
                <a:srgbClr val="297D53"/>
              </a:buClr>
              <a:buSzPct val="102000"/>
              <a:buFont typeface="Noto Sans Symbols"/>
              <a:buChar char="⬜"/>
            </a:pPr>
            <a:r>
              <a:rPr lang="en-GB" sz="1530">
                <a:solidFill>
                  <a:srgbClr val="595959"/>
                </a:solidFill>
                <a:latin typeface="Times New Roman"/>
                <a:ea typeface="Times New Roman"/>
                <a:cs typeface="Times New Roman"/>
                <a:sym typeface="Times New Roman"/>
              </a:rPr>
              <a:t>Community based DRR projects in particular have proved cost effective in Tajikistan (source: World Disaster Report 2016)</a:t>
            </a:r>
          </a:p>
          <a:p>
            <a:pPr marL="0" marR="0" lvl="0" indent="0" algn="l" rtl="0">
              <a:lnSpc>
                <a:spcPct val="90000"/>
              </a:lnSpc>
              <a:spcBef>
                <a:spcPts val="2000"/>
              </a:spcBef>
              <a:spcAft>
                <a:spcPts val="0"/>
              </a:spcAft>
              <a:buClr>
                <a:srgbClr val="297D53"/>
              </a:buClr>
              <a:buSzPct val="25000"/>
              <a:buFont typeface="Noto Sans Symbols"/>
              <a:buNone/>
            </a:pPr>
            <a:r>
              <a:rPr lang="en-GB" sz="1360" i="1">
                <a:solidFill>
                  <a:srgbClr val="595959"/>
                </a:solidFill>
                <a:latin typeface="Times New Roman"/>
                <a:ea typeface="Times New Roman"/>
                <a:cs typeface="Times New Roman"/>
                <a:sym typeface="Times New Roman"/>
              </a:rPr>
              <a:t> </a:t>
            </a:r>
          </a:p>
          <a:p>
            <a:pPr marL="342900" marR="0" lvl="0" indent="-342900" algn="l" rtl="0">
              <a:lnSpc>
                <a:spcPct val="90000"/>
              </a:lnSpc>
              <a:spcBef>
                <a:spcPts val="2000"/>
              </a:spcBef>
              <a:spcAft>
                <a:spcPts val="0"/>
              </a:spcAft>
              <a:buClr>
                <a:srgbClr val="297D53"/>
              </a:buClr>
              <a:buFont typeface="Noto Sans Symbols"/>
              <a:buNone/>
            </a:pPr>
            <a:endParaRPr sz="1530">
              <a:solidFill>
                <a:srgbClr val="595959"/>
              </a:solidFill>
              <a:latin typeface="Times New Roman"/>
              <a:ea typeface="Times New Roman"/>
              <a:cs typeface="Times New Roman"/>
              <a:sym typeface="Times New Roman"/>
            </a:endParaRPr>
          </a:p>
          <a:p>
            <a:pPr marL="342900" marR="0" lvl="0" indent="-342900" algn="l" rtl="0">
              <a:lnSpc>
                <a:spcPct val="90000"/>
              </a:lnSpc>
              <a:spcBef>
                <a:spcPts val="2000"/>
              </a:spcBef>
              <a:spcAft>
                <a:spcPts val="0"/>
              </a:spcAft>
              <a:buClr>
                <a:srgbClr val="297D53"/>
              </a:buClr>
              <a:buFont typeface="Noto Sans Symbols"/>
              <a:buNone/>
            </a:pPr>
            <a:endParaRPr sz="1530">
              <a:solidFill>
                <a:srgbClr val="595959"/>
              </a:solidFill>
              <a:latin typeface="Times New Roman"/>
              <a:ea typeface="Times New Roman"/>
              <a:cs typeface="Times New Roman"/>
              <a:sym typeface="Times New Roman"/>
            </a:endParaRPr>
          </a:p>
          <a:p>
            <a:pPr marL="0" marR="0" lvl="0" indent="0" algn="l" rtl="0">
              <a:lnSpc>
                <a:spcPct val="90000"/>
              </a:lnSpc>
              <a:spcBef>
                <a:spcPts val="2000"/>
              </a:spcBef>
              <a:spcAft>
                <a:spcPts val="0"/>
              </a:spcAft>
              <a:buClr>
                <a:srgbClr val="297D53"/>
              </a:buClr>
              <a:buFont typeface="Noto Sans Symbols"/>
              <a:buNone/>
            </a:pPr>
            <a:endParaRPr sz="1190">
              <a:solidFill>
                <a:srgbClr val="595959"/>
              </a:solidFill>
              <a:latin typeface="Century Gothic"/>
              <a:ea typeface="Century Gothic"/>
              <a:cs typeface="Century Gothic"/>
              <a:sym typeface="Century Gothic"/>
            </a:endParaRPr>
          </a:p>
          <a:p>
            <a:pPr marL="342900" marR="0" lvl="0" indent="-342900" algn="l" rtl="0">
              <a:lnSpc>
                <a:spcPct val="90000"/>
              </a:lnSpc>
              <a:spcBef>
                <a:spcPts val="2000"/>
              </a:spcBef>
              <a:spcAft>
                <a:spcPts val="0"/>
              </a:spcAft>
              <a:buClr>
                <a:schemeClr val="accent1"/>
              </a:buClr>
              <a:buFont typeface="Noto Sans Symbols"/>
              <a:buNone/>
            </a:pPr>
            <a:endParaRPr sz="1190">
              <a:solidFill>
                <a:srgbClr val="595959"/>
              </a:solidFill>
              <a:latin typeface="Century Gothic"/>
              <a:ea typeface="Century Gothic"/>
              <a:cs typeface="Century Gothic"/>
              <a:sym typeface="Century Gothic"/>
            </a:endParaRPr>
          </a:p>
          <a:p>
            <a:pPr marL="342900" marR="0" lvl="0" indent="-342900" algn="l" rtl="0">
              <a:lnSpc>
                <a:spcPct val="90000"/>
              </a:lnSpc>
              <a:spcBef>
                <a:spcPts val="2000"/>
              </a:spcBef>
              <a:spcAft>
                <a:spcPts val="0"/>
              </a:spcAft>
              <a:buClr>
                <a:schemeClr val="accent1"/>
              </a:buClr>
              <a:buFont typeface="Noto Sans Symbols"/>
              <a:buNone/>
            </a:pPr>
            <a:endParaRPr sz="1190">
              <a:solidFill>
                <a:srgbClr val="595959"/>
              </a:solidFill>
              <a:latin typeface="Century Gothic"/>
              <a:ea typeface="Century Gothic"/>
              <a:cs typeface="Century Gothic"/>
              <a:sym typeface="Century Gothic"/>
            </a:endParaRPr>
          </a:p>
          <a:p>
            <a:pPr marL="342900" marR="0" lvl="0" indent="-342900" algn="l" rtl="0">
              <a:lnSpc>
                <a:spcPct val="90000"/>
              </a:lnSpc>
              <a:spcBef>
                <a:spcPts val="2000"/>
              </a:spcBef>
              <a:buClr>
                <a:schemeClr val="accent1"/>
              </a:buClr>
              <a:buFont typeface="Noto Sans Symbols"/>
              <a:buNone/>
            </a:pPr>
            <a:endParaRPr sz="1190">
              <a:solidFill>
                <a:srgbClr val="595959"/>
              </a:solidFill>
              <a:latin typeface="Century Gothic"/>
              <a:ea typeface="Century Gothic"/>
              <a:cs typeface="Century Gothic"/>
              <a:sym typeface="Century Gothic"/>
            </a:endParaRPr>
          </a:p>
        </p:txBody>
      </p:sp>
      <p:sp>
        <p:nvSpPr>
          <p:cNvPr id="237" name="Shape 237"/>
          <p:cNvSpPr txBox="1"/>
          <p:nvPr/>
        </p:nvSpPr>
        <p:spPr>
          <a:xfrm>
            <a:off x="478475" y="6099550"/>
            <a:ext cx="5135400" cy="149100"/>
          </a:xfrm>
          <a:prstGeom prst="rect">
            <a:avLst/>
          </a:prstGeom>
          <a:noFill/>
          <a:ln>
            <a:noFill/>
          </a:ln>
        </p:spPr>
        <p:txBody>
          <a:bodyPr lIns="91425" tIns="91425" rIns="91425" bIns="91425" anchor="t" anchorCtr="0">
            <a:noAutofit/>
          </a:bodyPr>
          <a:lstStyle/>
          <a:p>
            <a:pPr lvl="0">
              <a:spcBef>
                <a:spcPts val="0"/>
              </a:spcBef>
              <a:buNone/>
            </a:pPr>
            <a:r>
              <a:rPr lang="en-GB" sz="1200" i="1"/>
              <a:t>source: World Bank Report on Climate Change Adaptation in Tajikistan</a:t>
            </a:r>
          </a:p>
        </p:txBody>
      </p:sp>
      <p:pic>
        <p:nvPicPr>
          <p:cNvPr id="37" name="Picture 36"/>
          <p:cNvPicPr>
            <a:picLocks noChangeAspect="1"/>
          </p:cNvPicPr>
          <p:nvPr/>
        </p:nvPicPr>
        <p:blipFill rotWithShape="1">
          <a:blip r:embed="rId3"/>
          <a:srcRect l="4990" t="6731" r="12873" b="6098"/>
          <a:stretch/>
        </p:blipFill>
        <p:spPr>
          <a:xfrm>
            <a:off x="213635" y="1782000"/>
            <a:ext cx="5673182" cy="41412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2226365" y="430924"/>
            <a:ext cx="9965635" cy="543334"/>
          </a:xfrm>
          <a:prstGeom prst="rect">
            <a:avLst/>
          </a:prstGeom>
          <a:solidFill>
            <a:srgbClr val="297D53"/>
          </a:solidFill>
          <a:ln>
            <a:noFill/>
          </a:ln>
        </p:spPr>
        <p:txBody>
          <a:bodyPr lIns="1188700" tIns="45700" rIns="274300" bIns="45700" anchor="ctr" anchorCtr="0">
            <a:noAutofit/>
          </a:bodyPr>
          <a:lstStyle/>
          <a:p>
            <a:pPr marL="0" marR="0" lvl="0" indent="0" algn="l" rtl="0">
              <a:spcBef>
                <a:spcPts val="0"/>
              </a:spcBef>
              <a:buClr>
                <a:schemeClr val="lt1"/>
              </a:buClr>
              <a:buSzPct val="25000"/>
              <a:buFont typeface="Century Gothic"/>
              <a:buNone/>
            </a:pPr>
            <a:r>
              <a:rPr lang="en-GB" sz="3200" b="0" i="0" u="none" strike="noStrike" cap="none" dirty="0">
                <a:solidFill>
                  <a:schemeClr val="lt1"/>
                </a:solidFill>
                <a:latin typeface="Century Gothic"/>
                <a:ea typeface="Century Gothic"/>
                <a:cs typeface="Century Gothic"/>
                <a:sym typeface="Century Gothic"/>
              </a:rPr>
              <a:t>Tajikistan’s Vulnerability to Climate Change</a:t>
            </a:r>
          </a:p>
        </p:txBody>
      </p:sp>
      <p:sp>
        <p:nvSpPr>
          <p:cNvPr id="243" name="Shape 243"/>
          <p:cNvSpPr txBox="1"/>
          <p:nvPr/>
        </p:nvSpPr>
        <p:spPr>
          <a:xfrm>
            <a:off x="506895" y="1113183"/>
            <a:ext cx="1050566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a:solidFill>
                  <a:schemeClr val="dk1"/>
                </a:solidFill>
                <a:latin typeface="Century Gothic"/>
                <a:ea typeface="Century Gothic"/>
                <a:cs typeface="Century Gothic"/>
                <a:sym typeface="Century Gothic"/>
              </a:rPr>
              <a:t>Index of Vulnerability and Adaptive Capacity Across Europe and Central Asian Countries </a:t>
            </a:r>
          </a:p>
        </p:txBody>
      </p:sp>
      <p:pic>
        <p:nvPicPr>
          <p:cNvPr id="244" name="Shape 244"/>
          <p:cNvPicPr preferRelativeResize="0"/>
          <p:nvPr/>
        </p:nvPicPr>
        <p:blipFill rotWithShape="1">
          <a:blip r:embed="rId3">
            <a:alphaModFix/>
          </a:blip>
          <a:srcRect t="7759"/>
          <a:stretch/>
        </p:blipFill>
        <p:spPr>
          <a:xfrm>
            <a:off x="5995275" y="1849119"/>
            <a:ext cx="6098897" cy="4287520"/>
          </a:xfrm>
          <a:prstGeom prst="rect">
            <a:avLst/>
          </a:prstGeom>
          <a:noFill/>
          <a:ln w="9525" cap="flat" cmpd="thinThick">
            <a:solidFill>
              <a:srgbClr val="C00000">
                <a:alpha val="80000"/>
              </a:srgbClr>
            </a:solidFill>
            <a:prstDash val="solid"/>
            <a:round/>
            <a:headEnd type="none" w="med" len="med"/>
            <a:tailEnd type="none" w="med" len="med"/>
          </a:ln>
        </p:spPr>
      </p:pic>
      <p:pic>
        <p:nvPicPr>
          <p:cNvPr id="245" name="Shape 245"/>
          <p:cNvPicPr preferRelativeResize="0"/>
          <p:nvPr/>
        </p:nvPicPr>
        <p:blipFill rotWithShape="1">
          <a:blip r:embed="rId4">
            <a:alphaModFix/>
          </a:blip>
          <a:srcRect t="7283"/>
          <a:stretch/>
        </p:blipFill>
        <p:spPr>
          <a:xfrm>
            <a:off x="85751" y="1849119"/>
            <a:ext cx="5767284" cy="4287520"/>
          </a:xfrm>
          <a:prstGeom prst="rect">
            <a:avLst/>
          </a:prstGeom>
          <a:noFill/>
          <a:ln w="9525" cap="flat" cmpd="sng">
            <a:solidFill>
              <a:schemeClr val="dk1"/>
            </a:solidFill>
            <a:prstDash val="solid"/>
            <a:round/>
            <a:headEnd type="none" w="med" len="med"/>
            <a:tailEnd type="none" w="med" len="med"/>
          </a:ln>
        </p:spPr>
      </p:pic>
      <p:sp>
        <p:nvSpPr>
          <p:cNvPr id="246" name="Shape 246"/>
          <p:cNvSpPr/>
          <p:nvPr/>
        </p:nvSpPr>
        <p:spPr>
          <a:xfrm>
            <a:off x="629920" y="2082800"/>
            <a:ext cx="111760" cy="2976034"/>
          </a:xfrm>
          <a:prstGeom prst="rect">
            <a:avLst/>
          </a:prstGeom>
          <a:solidFill>
            <a:srgbClr val="C00000"/>
          </a:solidFill>
          <a:ln w="12700" cap="flat" cmpd="sng">
            <a:solidFill>
              <a:srgbClr val="4C80B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47" name="Shape 247"/>
          <p:cNvSpPr/>
          <p:nvPr/>
        </p:nvSpPr>
        <p:spPr>
          <a:xfrm rot="10800000" flipH="1">
            <a:off x="11597086" y="5058833"/>
            <a:ext cx="117393" cy="63792"/>
          </a:xfrm>
          <a:prstGeom prst="rect">
            <a:avLst/>
          </a:prstGeom>
          <a:solidFill>
            <a:srgbClr val="C00000"/>
          </a:solidFill>
          <a:ln w="12700" cap="flat" cmpd="sng">
            <a:solidFill>
              <a:srgbClr val="4C80B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cxnSp>
        <p:nvCxnSpPr>
          <p:cNvPr id="248" name="Shape 248"/>
          <p:cNvCxnSpPr/>
          <p:nvPr/>
        </p:nvCxnSpPr>
        <p:spPr>
          <a:xfrm rot="10800000" flipH="1">
            <a:off x="466254" y="5242560"/>
            <a:ext cx="234784" cy="294639"/>
          </a:xfrm>
          <a:prstGeom prst="straightConnector1">
            <a:avLst/>
          </a:prstGeom>
          <a:noFill/>
          <a:ln w="25400" cap="flat" cmpd="sng">
            <a:solidFill>
              <a:srgbClr val="C00000"/>
            </a:solidFill>
            <a:prstDash val="solid"/>
            <a:round/>
            <a:headEnd type="none" w="med" len="med"/>
            <a:tailEnd type="none" w="med" len="med"/>
          </a:ln>
        </p:spPr>
      </p:cxnSp>
      <p:cxnSp>
        <p:nvCxnSpPr>
          <p:cNvPr id="249" name="Shape 249"/>
          <p:cNvCxnSpPr/>
          <p:nvPr/>
        </p:nvCxnSpPr>
        <p:spPr>
          <a:xfrm rot="10800000" flipH="1">
            <a:off x="11469535" y="5245099"/>
            <a:ext cx="234784" cy="294639"/>
          </a:xfrm>
          <a:prstGeom prst="straightConnector1">
            <a:avLst/>
          </a:prstGeom>
          <a:noFill/>
          <a:ln w="25400" cap="flat" cmpd="sng">
            <a:solidFill>
              <a:srgbClr val="C00000"/>
            </a:solidFill>
            <a:prstDash val="solid"/>
            <a:round/>
            <a:headEnd type="none" w="med" len="med"/>
            <a:tailEnd type="none" w="med" len="med"/>
          </a:ln>
        </p:spPr>
      </p:cxnSp>
      <p:sp>
        <p:nvSpPr>
          <p:cNvPr id="250" name="Shape 250"/>
          <p:cNvSpPr/>
          <p:nvPr/>
        </p:nvSpPr>
        <p:spPr>
          <a:xfrm>
            <a:off x="11540277" y="3554730"/>
            <a:ext cx="239312" cy="1920239"/>
          </a:xfrm>
          <a:prstGeom prst="ellipse">
            <a:avLst/>
          </a:prstGeom>
          <a:noFill/>
          <a:ln w="127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51" name="Shape 251"/>
          <p:cNvSpPr txBox="1"/>
          <p:nvPr/>
        </p:nvSpPr>
        <p:spPr>
          <a:xfrm>
            <a:off x="85751" y="6451600"/>
            <a:ext cx="455736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i="1">
                <a:solidFill>
                  <a:schemeClr val="dk1"/>
                </a:solidFill>
                <a:latin typeface="Century Gothic"/>
                <a:ea typeface="Century Gothic"/>
                <a:cs typeface="Century Gothic"/>
                <a:sym typeface="Century Gothic"/>
              </a:rPr>
              <a:t>source: World Bank Report 2010</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889393" y="430924"/>
            <a:ext cx="10302608" cy="543334"/>
          </a:xfrm>
          <a:prstGeom prst="rect">
            <a:avLst/>
          </a:prstGeom>
          <a:solidFill>
            <a:srgbClr val="297D53"/>
          </a:solidFill>
          <a:ln>
            <a:noFill/>
          </a:ln>
        </p:spPr>
        <p:txBody>
          <a:bodyPr lIns="1188700" tIns="45700" rIns="274300" bIns="45700" anchor="ctr" anchorCtr="0">
            <a:noAutofit/>
          </a:bodyPr>
          <a:lstStyle/>
          <a:p>
            <a:pPr marL="0" marR="0" lvl="0" indent="0" algn="l" rtl="0">
              <a:spcBef>
                <a:spcPts val="0"/>
              </a:spcBef>
              <a:buClr>
                <a:schemeClr val="lt1"/>
              </a:buClr>
              <a:buSzPct val="25000"/>
              <a:buFont typeface="Century Gothic"/>
              <a:buNone/>
            </a:pPr>
            <a:r>
              <a:rPr lang="en-GB" sz="3200" b="0" i="0" u="none" strike="noStrike" cap="none" dirty="0" smtClean="0">
                <a:solidFill>
                  <a:schemeClr val="lt1"/>
                </a:solidFill>
                <a:latin typeface="Century Gothic"/>
                <a:ea typeface="Century Gothic"/>
                <a:cs typeface="Century Gothic"/>
                <a:sym typeface="Century Gothic"/>
              </a:rPr>
              <a:t>Preparedness </a:t>
            </a:r>
            <a:r>
              <a:rPr lang="mr-IN" sz="3200" b="0" i="0" u="none" strike="noStrike" cap="none" dirty="0" smtClean="0">
                <a:solidFill>
                  <a:schemeClr val="lt1"/>
                </a:solidFill>
                <a:latin typeface="Century Gothic"/>
                <a:ea typeface="Century Gothic"/>
                <a:cs typeface="Century Gothic"/>
                <a:sym typeface="Century Gothic"/>
              </a:rPr>
              <a:t>–</a:t>
            </a:r>
            <a:r>
              <a:rPr lang="en-GB" sz="3200" b="0" i="0" u="none" strike="noStrike" cap="none" dirty="0" smtClean="0">
                <a:solidFill>
                  <a:schemeClr val="lt1"/>
                </a:solidFill>
                <a:latin typeface="Century Gothic"/>
                <a:ea typeface="Century Gothic"/>
                <a:cs typeface="Century Gothic"/>
                <a:sym typeface="Century Gothic"/>
              </a:rPr>
              <a:t> Return on Investment (BCG)</a:t>
            </a:r>
            <a:endParaRPr lang="en-GB" sz="3200" b="0" i="0" u="none" strike="noStrike" cap="none" dirty="0">
              <a:solidFill>
                <a:schemeClr val="lt1"/>
              </a:solidFill>
              <a:latin typeface="Century Gothic"/>
              <a:ea typeface="Century Gothic"/>
              <a:cs typeface="Century Gothic"/>
              <a:sym typeface="Century Gothic"/>
            </a:endParaRPr>
          </a:p>
        </p:txBody>
      </p:sp>
      <p:sp>
        <p:nvSpPr>
          <p:cNvPr id="243" name="Shape 243"/>
          <p:cNvSpPr txBox="1"/>
          <p:nvPr/>
        </p:nvSpPr>
        <p:spPr>
          <a:xfrm>
            <a:off x="506896" y="1113182"/>
            <a:ext cx="5548452" cy="761053"/>
          </a:xfrm>
          <a:prstGeom prst="rect">
            <a:avLst/>
          </a:prstGeom>
          <a:noFill/>
          <a:ln>
            <a:noFill/>
          </a:ln>
        </p:spPr>
        <p:txBody>
          <a:bodyPr lIns="91425" tIns="45700" rIns="91425" bIns="45700" anchor="t" anchorCtr="0">
            <a:noAutofit/>
          </a:bodyPr>
          <a:lstStyle/>
          <a:p>
            <a:pPr algn="r"/>
            <a:r>
              <a:rPr lang="en-US" sz="1800" dirty="0"/>
              <a:t>		Large infrastructure investments yield the highest absolute savings. </a:t>
            </a:r>
            <a:endParaRPr lang="en-US" sz="1800" dirty="0" smtClean="0"/>
          </a:p>
          <a:p>
            <a:pPr algn="r"/>
            <a:endParaRPr lang="en-US" sz="1800" dirty="0"/>
          </a:p>
          <a:p>
            <a:pPr algn="r"/>
            <a:r>
              <a:rPr lang="en-US" sz="1800" dirty="0"/>
              <a:t>		Training yields the highest ROI owing to its relatively small initial investment. But to fully capture the value, the trained staff must be retained to share knowledge and ensure quality.</a:t>
            </a:r>
          </a:p>
          <a:p>
            <a:pPr algn="r"/>
            <a:endParaRPr lang="en-US" sz="1800" dirty="0"/>
          </a:p>
          <a:p>
            <a:pPr algn="r"/>
            <a:r>
              <a:rPr lang="en-US" sz="1800" dirty="0"/>
              <a:t>		The more dependent a country is on external goods and services, the higher the return on any investment that ensures their availability in an emergency.</a:t>
            </a:r>
          </a:p>
          <a:p>
            <a:pPr algn="r"/>
            <a:endParaRPr lang="en-US" sz="1800" dirty="0"/>
          </a:p>
          <a:p>
            <a:pPr algn="r"/>
            <a:r>
              <a:rPr lang="en-US" sz="1800" dirty="0"/>
              <a:t>		In countries with higher coping capacities, the ROI for more basic emergency preparation fades, and the value shifts to training and improving organizational capacity.</a:t>
            </a:r>
            <a:endParaRPr lang="en-GB" sz="1800" dirty="0">
              <a:solidFill>
                <a:schemeClr val="dk1"/>
              </a:solidFill>
              <a:latin typeface="Century Gothic"/>
              <a:ea typeface="Century Gothic"/>
              <a:cs typeface="Century Gothic"/>
              <a:sym typeface="Century Gothic"/>
            </a:endParaRPr>
          </a:p>
        </p:txBody>
      </p:sp>
      <p:sp>
        <p:nvSpPr>
          <p:cNvPr id="251" name="Shape 251"/>
          <p:cNvSpPr txBox="1"/>
          <p:nvPr/>
        </p:nvSpPr>
        <p:spPr>
          <a:xfrm>
            <a:off x="85751" y="6451600"/>
            <a:ext cx="455736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i="1" dirty="0">
                <a:solidFill>
                  <a:schemeClr val="dk1"/>
                </a:solidFill>
                <a:latin typeface="Century Gothic"/>
                <a:ea typeface="Century Gothic"/>
                <a:cs typeface="Century Gothic"/>
                <a:sym typeface="Century Gothic"/>
              </a:rPr>
              <a:t>source: </a:t>
            </a:r>
            <a:r>
              <a:rPr lang="en-GB" sz="1800" i="1" dirty="0" smtClean="0">
                <a:solidFill>
                  <a:schemeClr val="dk1"/>
                </a:solidFill>
                <a:latin typeface="Century Gothic"/>
                <a:ea typeface="Century Gothic"/>
                <a:cs typeface="Century Gothic"/>
                <a:sym typeface="Century Gothic"/>
              </a:rPr>
              <a:t>BCG / WFP / UNICEF June 2015</a:t>
            </a:r>
            <a:endParaRPr lang="en-GB" sz="1800" i="1" dirty="0">
              <a:solidFill>
                <a:schemeClr val="dk1"/>
              </a:solidFill>
              <a:latin typeface="Century Gothic"/>
              <a:ea typeface="Century Gothic"/>
              <a:cs typeface="Century Gothic"/>
              <a:sym typeface="Century Gothic"/>
            </a:endParaRPr>
          </a:p>
        </p:txBody>
      </p:sp>
      <p:pic>
        <p:nvPicPr>
          <p:cNvPr id="2" name="Picture 1"/>
          <p:cNvPicPr>
            <a:picLocks noChangeAspect="1"/>
          </p:cNvPicPr>
          <p:nvPr/>
        </p:nvPicPr>
        <p:blipFill>
          <a:blip r:embed="rId3"/>
          <a:stretch>
            <a:fillRect/>
          </a:stretch>
        </p:blipFill>
        <p:spPr>
          <a:xfrm>
            <a:off x="6350000" y="974258"/>
            <a:ext cx="5842000" cy="5883742"/>
          </a:xfrm>
          <a:prstGeom prst="rect">
            <a:avLst/>
          </a:prstGeom>
        </p:spPr>
      </p:pic>
    </p:spTree>
    <p:extLst>
      <p:ext uri="{BB962C8B-B14F-4D97-AF65-F5344CB8AC3E}">
        <p14:creationId xmlns:p14="http://schemas.microsoft.com/office/powerpoint/2010/main" val="7910754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txBox="1">
            <a:spLocks noGrp="1"/>
          </p:cNvSpPr>
          <p:nvPr>
            <p:ph type="title"/>
          </p:nvPr>
        </p:nvSpPr>
        <p:spPr>
          <a:xfrm>
            <a:off x="4046400" y="-5"/>
            <a:ext cx="8145600" cy="681545"/>
          </a:xfrm>
          <a:prstGeom prst="rect">
            <a:avLst/>
          </a:prstGeom>
          <a:solidFill>
            <a:srgbClr val="297D53"/>
          </a:solidFill>
          <a:ln>
            <a:noFill/>
          </a:ln>
        </p:spPr>
        <p:txBody>
          <a:bodyPr lIns="1188700" tIns="45700" rIns="274300" bIns="45700" anchor="ctr" anchorCtr="0">
            <a:noAutofit/>
          </a:bodyPr>
          <a:lstStyle/>
          <a:p>
            <a:pPr marL="0" marR="0" lvl="0" indent="0" algn="r" rtl="0">
              <a:spcBef>
                <a:spcPts val="0"/>
              </a:spcBef>
              <a:buClr>
                <a:schemeClr val="lt1"/>
              </a:buClr>
              <a:buSzPct val="25000"/>
              <a:buFont typeface="Century Gothic"/>
              <a:buNone/>
            </a:pPr>
            <a:r>
              <a:rPr lang="en-GB" sz="3240" b="0" i="0" u="none" strike="noStrike" cap="none" dirty="0" smtClean="0">
                <a:solidFill>
                  <a:schemeClr val="lt1"/>
                </a:solidFill>
                <a:latin typeface="Century Gothic"/>
                <a:ea typeface="Century Gothic"/>
                <a:cs typeface="Century Gothic"/>
                <a:sym typeface="Century Gothic"/>
              </a:rPr>
              <a:t>Recommendations</a:t>
            </a:r>
            <a:endParaRPr lang="en-GB" sz="3240" dirty="0"/>
          </a:p>
        </p:txBody>
      </p:sp>
      <p:sp>
        <p:nvSpPr>
          <p:cNvPr id="215" name="Shape 215"/>
          <p:cNvSpPr txBox="1"/>
          <p:nvPr/>
        </p:nvSpPr>
        <p:spPr>
          <a:xfrm>
            <a:off x="7308273" y="698288"/>
            <a:ext cx="4883727" cy="5806500"/>
          </a:xfrm>
          <a:prstGeom prst="rect">
            <a:avLst/>
          </a:pr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296228" lvl="1">
              <a:lnSpc>
                <a:spcPct val="90000"/>
              </a:lnSpc>
              <a:spcBef>
                <a:spcPts val="600"/>
              </a:spcBef>
              <a:buClr>
                <a:srgbClr val="244061"/>
              </a:buClr>
              <a:buSzPct val="100000"/>
            </a:pPr>
            <a:r>
              <a:rPr lang="en-GB" sz="1800" b="1" dirty="0">
                <a:latin typeface="Times New Roman"/>
                <a:ea typeface="Times New Roman"/>
                <a:cs typeface="Times New Roman"/>
                <a:sym typeface="Times New Roman"/>
              </a:rPr>
              <a:t>Understand the risk</a:t>
            </a:r>
            <a:r>
              <a:rPr lang="en-GB" sz="1800" dirty="0">
                <a:latin typeface="Times New Roman"/>
                <a:ea typeface="Times New Roman"/>
                <a:cs typeface="Times New Roman"/>
                <a:sym typeface="Times New Roman"/>
              </a:rPr>
              <a:t> posed by climate change at a community level a regional and national level and developing an integrated risk management approach methodology</a:t>
            </a:r>
          </a:p>
          <a:p>
            <a:pPr marL="296228" lvl="1">
              <a:lnSpc>
                <a:spcPct val="90000"/>
              </a:lnSpc>
              <a:spcBef>
                <a:spcPts val="600"/>
              </a:spcBef>
              <a:buClr>
                <a:srgbClr val="244061"/>
              </a:buClr>
              <a:buSzPct val="100000"/>
            </a:pPr>
            <a:endParaRPr lang="en-GB" sz="1800" dirty="0" smtClean="0">
              <a:latin typeface="Times New Roman"/>
              <a:ea typeface="Times New Roman"/>
              <a:cs typeface="Times New Roman"/>
              <a:sym typeface="Times New Roman"/>
            </a:endParaRPr>
          </a:p>
          <a:p>
            <a:pPr marL="296228" lvl="1">
              <a:lnSpc>
                <a:spcPct val="90000"/>
              </a:lnSpc>
              <a:spcBef>
                <a:spcPts val="600"/>
              </a:spcBef>
              <a:buClr>
                <a:srgbClr val="244061"/>
              </a:buClr>
              <a:buSzPct val="100000"/>
            </a:pPr>
            <a:r>
              <a:rPr lang="en-GB" sz="1800" dirty="0" smtClean="0">
                <a:latin typeface="Times New Roman"/>
                <a:ea typeface="Times New Roman"/>
                <a:cs typeface="Times New Roman"/>
                <a:sym typeface="Times New Roman"/>
              </a:rPr>
              <a:t>Build </a:t>
            </a:r>
            <a:r>
              <a:rPr lang="en-GB" sz="1800" b="1" dirty="0">
                <a:latin typeface="Times New Roman"/>
                <a:ea typeface="Times New Roman"/>
                <a:cs typeface="Times New Roman"/>
                <a:sym typeface="Times New Roman"/>
              </a:rPr>
              <a:t>Community Capacity</a:t>
            </a:r>
            <a:r>
              <a:rPr lang="en-GB" sz="1800" dirty="0">
                <a:latin typeface="Times New Roman"/>
                <a:ea typeface="Times New Roman"/>
                <a:cs typeface="Times New Roman"/>
                <a:sym typeface="Times New Roman"/>
              </a:rPr>
              <a:t> to </a:t>
            </a:r>
            <a:r>
              <a:rPr lang="en-GB" sz="1800" dirty="0" smtClean="0">
                <a:latin typeface="Times New Roman"/>
                <a:ea typeface="Times New Roman"/>
                <a:cs typeface="Times New Roman"/>
                <a:sym typeface="Times New Roman"/>
              </a:rPr>
              <a:t>address their specific and local risks from a changing climate</a:t>
            </a:r>
          </a:p>
          <a:p>
            <a:pPr marL="296228" lvl="1">
              <a:lnSpc>
                <a:spcPct val="90000"/>
              </a:lnSpc>
              <a:spcBef>
                <a:spcPts val="600"/>
              </a:spcBef>
              <a:buClr>
                <a:srgbClr val="244061"/>
              </a:buClr>
              <a:buSzPct val="100000"/>
            </a:pPr>
            <a:endParaRPr lang="en-GB" sz="1800" dirty="0">
              <a:latin typeface="Times New Roman"/>
              <a:ea typeface="Times New Roman"/>
              <a:cs typeface="Times New Roman"/>
              <a:sym typeface="Times New Roman"/>
            </a:endParaRPr>
          </a:p>
          <a:p>
            <a:pPr marL="296228" lvl="1">
              <a:lnSpc>
                <a:spcPct val="90000"/>
              </a:lnSpc>
              <a:spcBef>
                <a:spcPts val="600"/>
              </a:spcBef>
              <a:buClr>
                <a:srgbClr val="244061"/>
              </a:buClr>
              <a:buSzPct val="100000"/>
            </a:pPr>
            <a:r>
              <a:rPr lang="en-GB" sz="1800" b="1" dirty="0">
                <a:latin typeface="Times New Roman"/>
                <a:ea typeface="Times New Roman"/>
                <a:cs typeface="Times New Roman"/>
                <a:sym typeface="Times New Roman"/>
              </a:rPr>
              <a:t>Developing an integrated emergency response platform and mechanism </a:t>
            </a:r>
            <a:r>
              <a:rPr lang="en-GB" sz="1800" dirty="0">
                <a:latin typeface="Times New Roman"/>
                <a:ea typeface="Times New Roman"/>
                <a:cs typeface="Times New Roman"/>
                <a:sym typeface="Times New Roman"/>
              </a:rPr>
              <a:t>with the government, community emergency responders and </a:t>
            </a:r>
            <a:r>
              <a:rPr lang="en-GB" sz="1800" dirty="0" smtClean="0">
                <a:latin typeface="Times New Roman"/>
                <a:ea typeface="Times New Roman"/>
                <a:cs typeface="Times New Roman"/>
                <a:sym typeface="Times New Roman"/>
              </a:rPr>
              <a:t>the international </a:t>
            </a:r>
            <a:r>
              <a:rPr lang="en-GB" sz="1800" dirty="0">
                <a:latin typeface="Times New Roman"/>
                <a:ea typeface="Times New Roman"/>
                <a:cs typeface="Times New Roman"/>
                <a:sym typeface="Times New Roman"/>
              </a:rPr>
              <a:t>community to respond in a coordinated </a:t>
            </a:r>
            <a:r>
              <a:rPr lang="en-GB" sz="1800" dirty="0" smtClean="0">
                <a:latin typeface="Times New Roman"/>
                <a:ea typeface="Times New Roman"/>
                <a:cs typeface="Times New Roman"/>
                <a:sym typeface="Times New Roman"/>
              </a:rPr>
              <a:t>manner</a:t>
            </a:r>
          </a:p>
          <a:p>
            <a:pPr marL="296228" lvl="1">
              <a:lnSpc>
                <a:spcPct val="90000"/>
              </a:lnSpc>
              <a:spcBef>
                <a:spcPts val="600"/>
              </a:spcBef>
              <a:buClr>
                <a:srgbClr val="244061"/>
              </a:buClr>
              <a:buSzPct val="100000"/>
            </a:pPr>
            <a:r>
              <a:rPr lang="en-GB" sz="1800" dirty="0" smtClean="0">
                <a:latin typeface="Times New Roman"/>
                <a:ea typeface="Times New Roman"/>
                <a:cs typeface="Times New Roman"/>
                <a:sym typeface="Times New Roman"/>
              </a:rPr>
              <a:t>  </a:t>
            </a:r>
            <a:r>
              <a:rPr lang="en-GB" sz="1800" b="1" dirty="0" smtClean="0">
                <a:latin typeface="Times New Roman"/>
                <a:ea typeface="Times New Roman"/>
                <a:cs typeface="Times New Roman"/>
                <a:sym typeface="Times New Roman"/>
              </a:rPr>
              <a:t> </a:t>
            </a:r>
            <a:r>
              <a:rPr lang="en-GB" sz="1800" dirty="0" smtClean="0">
                <a:latin typeface="Times New Roman"/>
                <a:ea typeface="Times New Roman"/>
                <a:cs typeface="Times New Roman"/>
                <a:sym typeface="Times New Roman"/>
              </a:rPr>
              <a:t> 	</a:t>
            </a:r>
          </a:p>
          <a:p>
            <a:pPr marL="296228" lvl="1">
              <a:lnSpc>
                <a:spcPct val="90000"/>
              </a:lnSpc>
              <a:spcBef>
                <a:spcPts val="600"/>
              </a:spcBef>
              <a:buClr>
                <a:srgbClr val="244061"/>
              </a:buClr>
              <a:buSzPct val="100000"/>
            </a:pPr>
            <a:r>
              <a:rPr lang="en-GB" sz="1800" b="1" dirty="0">
                <a:latin typeface="Times New Roman"/>
                <a:ea typeface="Times New Roman"/>
                <a:cs typeface="Times New Roman"/>
                <a:sym typeface="Times New Roman"/>
              </a:rPr>
              <a:t>Joint G</a:t>
            </a:r>
            <a:r>
              <a:rPr lang="en-GB" sz="1800" b="1" dirty="0" smtClean="0">
                <a:latin typeface="Times New Roman"/>
                <a:ea typeface="Times New Roman"/>
                <a:cs typeface="Times New Roman"/>
                <a:sym typeface="Times New Roman"/>
              </a:rPr>
              <a:t>overnment, Donor and Civil Society</a:t>
            </a:r>
            <a:r>
              <a:rPr lang="en-GB" sz="1800" dirty="0" smtClean="0">
                <a:latin typeface="Times New Roman"/>
                <a:ea typeface="Times New Roman"/>
                <a:cs typeface="Times New Roman"/>
                <a:sym typeface="Times New Roman"/>
              </a:rPr>
              <a:t> engagement in meeting commitments to international agreements for Tajikistan</a:t>
            </a:r>
            <a:endParaRPr lang="en-GB" sz="1800" dirty="0">
              <a:latin typeface="Times New Roman"/>
              <a:ea typeface="Times New Roman"/>
              <a:cs typeface="Times New Roman"/>
              <a:sym typeface="Times New Roman"/>
            </a:endParaRPr>
          </a:p>
          <a:p>
            <a:pPr marL="296228" lvl="1">
              <a:lnSpc>
                <a:spcPct val="90000"/>
              </a:lnSpc>
              <a:spcBef>
                <a:spcPts val="600"/>
              </a:spcBef>
              <a:buClr>
                <a:srgbClr val="244061"/>
              </a:buClr>
              <a:buSzPct val="100000"/>
            </a:pPr>
            <a:r>
              <a:rPr lang="en-GB" sz="1800" dirty="0" smtClean="0">
                <a:latin typeface="Times New Roman"/>
                <a:ea typeface="Times New Roman"/>
                <a:cs typeface="Times New Roman"/>
                <a:sym typeface="Times New Roman"/>
              </a:rPr>
              <a:t>			</a:t>
            </a:r>
            <a:endParaRPr lang="en-GB" sz="1800" dirty="0">
              <a:latin typeface="Times New Roman"/>
              <a:ea typeface="Times New Roman"/>
              <a:cs typeface="Times New Roman"/>
              <a:sym typeface="Times New Roman"/>
            </a:endParaRPr>
          </a:p>
          <a:p>
            <a:pPr marL="296228" lvl="1">
              <a:lnSpc>
                <a:spcPct val="90000"/>
              </a:lnSpc>
              <a:spcBef>
                <a:spcPts val="600"/>
              </a:spcBef>
              <a:buClr>
                <a:srgbClr val="244061"/>
              </a:buClr>
              <a:buSzPct val="100000"/>
            </a:pPr>
            <a:r>
              <a:rPr lang="en-GB" sz="1800" b="1" dirty="0">
                <a:latin typeface="Times New Roman"/>
                <a:ea typeface="Times New Roman"/>
                <a:cs typeface="Times New Roman"/>
                <a:sym typeface="Times New Roman"/>
              </a:rPr>
              <a:t>Engaging the market in climate change resilience building</a:t>
            </a:r>
            <a:r>
              <a:rPr lang="en-GB" sz="1800" dirty="0">
                <a:latin typeface="Times New Roman"/>
                <a:ea typeface="Times New Roman"/>
                <a:cs typeface="Times New Roman"/>
                <a:sym typeface="Times New Roman"/>
              </a:rPr>
              <a:t> through public-private sector initiatives and </a:t>
            </a:r>
            <a:r>
              <a:rPr lang="en-GB" sz="1800" dirty="0" smtClean="0">
                <a:latin typeface="Times New Roman"/>
                <a:ea typeface="Times New Roman"/>
                <a:cs typeface="Times New Roman"/>
                <a:sym typeface="Times New Roman"/>
              </a:rPr>
              <a:t>enterprise development</a:t>
            </a:r>
            <a:endParaRPr lang="en-GB" sz="1800" dirty="0">
              <a:latin typeface="Times New Roman"/>
              <a:ea typeface="Times New Roman"/>
              <a:cs typeface="Times New Roman"/>
              <a:sym typeface="Times New Roman"/>
            </a:endParaRPr>
          </a:p>
          <a:p>
            <a:pPr marL="342900" lvl="1">
              <a:lnSpc>
                <a:spcPct val="90000"/>
              </a:lnSpc>
              <a:spcBef>
                <a:spcPts val="600"/>
              </a:spcBef>
              <a:buClr>
                <a:srgbClr val="244061"/>
              </a:buClr>
              <a:buSzPct val="97941"/>
            </a:pPr>
            <a:endParaRPr lang="en-GB" dirty="0">
              <a:solidFill>
                <a:srgbClr val="595959"/>
              </a:solidFill>
              <a:latin typeface="Times New Roman"/>
              <a:ea typeface="Times New Roman"/>
              <a:cs typeface="Times New Roman"/>
              <a:sym typeface="Times New Roman"/>
            </a:endParaRPr>
          </a:p>
        </p:txBody>
      </p:sp>
      <p:pic>
        <p:nvPicPr>
          <p:cNvPr id="5" name="Picture 4" descr="D:\My Documents\Bartang earthquake\photos\Rano - Evacuated people - Dec 15\IMG_80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59470" cy="763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568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a:off x="111026" y="312320"/>
            <a:ext cx="12080975" cy="6058984"/>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a:solidFill>
                <a:srgbClr val="000090"/>
              </a:solidFill>
              <a:latin typeface="Optima"/>
              <a:cs typeface="Optima"/>
            </a:endParaRPr>
          </a:p>
        </p:txBody>
      </p:sp>
      <p:sp>
        <p:nvSpPr>
          <p:cNvPr id="4" name="Rectangle 3"/>
          <p:cNvSpPr/>
          <p:nvPr/>
        </p:nvSpPr>
        <p:spPr>
          <a:xfrm>
            <a:off x="2747881" y="2598828"/>
            <a:ext cx="2186844" cy="7079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Lives Saved</a:t>
            </a:r>
            <a:endParaRPr lang="en-US" sz="1600" dirty="0">
              <a:solidFill>
                <a:srgbClr val="000090"/>
              </a:solidFill>
              <a:latin typeface="Optima"/>
              <a:cs typeface="Optima"/>
            </a:endParaRPr>
          </a:p>
        </p:txBody>
      </p:sp>
      <p:sp>
        <p:nvSpPr>
          <p:cNvPr id="5" name="Rectangle 4"/>
          <p:cNvSpPr/>
          <p:nvPr/>
        </p:nvSpPr>
        <p:spPr>
          <a:xfrm>
            <a:off x="5253842" y="2591325"/>
            <a:ext cx="2186844" cy="6946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Enhanced Resilience</a:t>
            </a:r>
            <a:endParaRPr lang="en-US" sz="1600" dirty="0">
              <a:solidFill>
                <a:srgbClr val="000090"/>
              </a:solidFill>
              <a:latin typeface="Optima"/>
              <a:cs typeface="Optima"/>
            </a:endParaRPr>
          </a:p>
        </p:txBody>
      </p:sp>
      <p:sp>
        <p:nvSpPr>
          <p:cNvPr id="6" name="Rectangle 5"/>
          <p:cNvSpPr/>
          <p:nvPr/>
        </p:nvSpPr>
        <p:spPr>
          <a:xfrm>
            <a:off x="5031794" y="1728163"/>
            <a:ext cx="2186844" cy="6038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Enabling &amp; Resilient Habitat</a:t>
            </a:r>
            <a:endParaRPr lang="en-US" sz="1600" dirty="0">
              <a:solidFill>
                <a:srgbClr val="000090"/>
              </a:solidFill>
              <a:latin typeface="Optima"/>
              <a:cs typeface="Optima"/>
            </a:endParaRPr>
          </a:p>
        </p:txBody>
      </p:sp>
      <p:sp>
        <p:nvSpPr>
          <p:cNvPr id="7" name="Rectangle 6"/>
          <p:cNvSpPr/>
          <p:nvPr/>
        </p:nvSpPr>
        <p:spPr>
          <a:xfrm>
            <a:off x="111024" y="4983853"/>
            <a:ext cx="2720221" cy="10945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Enhanced </a:t>
            </a:r>
            <a:r>
              <a:rPr lang="en-US" sz="1600" dirty="0" smtClean="0">
                <a:solidFill>
                  <a:srgbClr val="000090"/>
                </a:solidFill>
                <a:latin typeface="Optima"/>
                <a:cs typeface="Optima"/>
              </a:rPr>
              <a:t>AKDN Capacity to address climate change triggered events</a:t>
            </a:r>
            <a:endParaRPr lang="en-US" sz="1600" dirty="0">
              <a:solidFill>
                <a:srgbClr val="000090"/>
              </a:solidFill>
              <a:latin typeface="Optima"/>
              <a:cs typeface="Optima"/>
            </a:endParaRPr>
          </a:p>
        </p:txBody>
      </p:sp>
      <p:sp>
        <p:nvSpPr>
          <p:cNvPr id="8" name="Rectangle 7"/>
          <p:cNvSpPr/>
          <p:nvPr/>
        </p:nvSpPr>
        <p:spPr>
          <a:xfrm>
            <a:off x="6272949" y="4983854"/>
            <a:ext cx="2621113" cy="10968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Enhanced </a:t>
            </a:r>
            <a:r>
              <a:rPr lang="en-US" sz="1600" dirty="0" smtClean="0">
                <a:solidFill>
                  <a:srgbClr val="000090"/>
                </a:solidFill>
                <a:latin typeface="Optima"/>
                <a:cs typeface="Optima"/>
              </a:rPr>
              <a:t>Civil Society Capacity to support Communities and Government</a:t>
            </a:r>
            <a:endParaRPr lang="en-US" sz="1600" dirty="0">
              <a:solidFill>
                <a:srgbClr val="000090"/>
              </a:solidFill>
              <a:latin typeface="Optima"/>
              <a:cs typeface="Optima"/>
            </a:endParaRPr>
          </a:p>
        </p:txBody>
      </p:sp>
      <p:sp>
        <p:nvSpPr>
          <p:cNvPr id="9" name="Rectangle 8"/>
          <p:cNvSpPr/>
          <p:nvPr/>
        </p:nvSpPr>
        <p:spPr>
          <a:xfrm>
            <a:off x="9215127" y="4983854"/>
            <a:ext cx="2775931" cy="10968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Enhanced Government </a:t>
            </a:r>
            <a:r>
              <a:rPr lang="en-US" sz="1600" dirty="0" smtClean="0">
                <a:solidFill>
                  <a:srgbClr val="000090"/>
                </a:solidFill>
                <a:latin typeface="Optima"/>
                <a:cs typeface="Optima"/>
              </a:rPr>
              <a:t>Capacity to prepare for and respond to climate change</a:t>
            </a:r>
            <a:endParaRPr lang="en-US" sz="1600" dirty="0">
              <a:solidFill>
                <a:srgbClr val="000090"/>
              </a:solidFill>
              <a:latin typeface="Optima"/>
              <a:cs typeface="Optima"/>
            </a:endParaRPr>
          </a:p>
        </p:txBody>
      </p:sp>
      <p:sp>
        <p:nvSpPr>
          <p:cNvPr id="10" name="Rectangle 9"/>
          <p:cNvSpPr/>
          <p:nvPr/>
        </p:nvSpPr>
        <p:spPr>
          <a:xfrm>
            <a:off x="3164236" y="4983853"/>
            <a:ext cx="2720217" cy="10945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Enhanced </a:t>
            </a:r>
            <a:r>
              <a:rPr lang="en-US" sz="1600" dirty="0" smtClean="0">
                <a:solidFill>
                  <a:srgbClr val="000090"/>
                </a:solidFill>
                <a:latin typeface="Optima"/>
                <a:cs typeface="Optima"/>
              </a:rPr>
              <a:t>Community Capacity to adapt to climate change </a:t>
            </a:r>
            <a:endParaRPr lang="en-US" sz="1600" dirty="0">
              <a:solidFill>
                <a:srgbClr val="000090"/>
              </a:solidFill>
              <a:latin typeface="Optima"/>
              <a:cs typeface="Optima"/>
            </a:endParaRPr>
          </a:p>
        </p:txBody>
      </p:sp>
      <p:sp>
        <p:nvSpPr>
          <p:cNvPr id="11" name="Rectangle 10"/>
          <p:cNvSpPr/>
          <p:nvPr/>
        </p:nvSpPr>
        <p:spPr>
          <a:xfrm>
            <a:off x="1329445" y="3579421"/>
            <a:ext cx="3093583" cy="11006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Capacity to Respond to Emergencies</a:t>
            </a:r>
            <a:endParaRPr lang="en-US" sz="1600" dirty="0">
              <a:solidFill>
                <a:srgbClr val="000090"/>
              </a:solidFill>
              <a:latin typeface="Optima"/>
              <a:cs typeface="Optima"/>
            </a:endParaRPr>
          </a:p>
        </p:txBody>
      </p:sp>
      <p:sp>
        <p:nvSpPr>
          <p:cNvPr id="12" name="Rectangle 11"/>
          <p:cNvSpPr/>
          <p:nvPr/>
        </p:nvSpPr>
        <p:spPr>
          <a:xfrm>
            <a:off x="4774103" y="3573806"/>
            <a:ext cx="3021147" cy="11006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Capacity to Plan for Emergencies</a:t>
            </a:r>
            <a:endParaRPr lang="en-US" sz="1600" dirty="0">
              <a:solidFill>
                <a:srgbClr val="000090"/>
              </a:solidFill>
              <a:latin typeface="Optima"/>
              <a:cs typeface="Optima"/>
            </a:endParaRPr>
          </a:p>
        </p:txBody>
      </p:sp>
      <p:sp>
        <p:nvSpPr>
          <p:cNvPr id="13" name="Rectangle 12"/>
          <p:cNvSpPr/>
          <p:nvPr/>
        </p:nvSpPr>
        <p:spPr>
          <a:xfrm>
            <a:off x="8135100" y="3552985"/>
            <a:ext cx="2984533" cy="11006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Capacity to Deliver </a:t>
            </a:r>
            <a:r>
              <a:rPr lang="en-US" sz="1600" dirty="0" smtClean="0">
                <a:solidFill>
                  <a:srgbClr val="000090"/>
                </a:solidFill>
                <a:latin typeface="Optima"/>
                <a:cs typeface="Optima"/>
              </a:rPr>
              <a:t>Habitat / Environment </a:t>
            </a:r>
            <a:r>
              <a:rPr lang="en-US" sz="1600" dirty="0" smtClean="0">
                <a:solidFill>
                  <a:srgbClr val="000090"/>
                </a:solidFill>
                <a:latin typeface="Optima"/>
                <a:cs typeface="Optima"/>
              </a:rPr>
              <a:t>Enhancement Solutions</a:t>
            </a:r>
            <a:endParaRPr lang="en-US" sz="1600" dirty="0">
              <a:solidFill>
                <a:srgbClr val="000090"/>
              </a:solidFill>
              <a:latin typeface="Optima"/>
              <a:cs typeface="Optima"/>
            </a:endParaRPr>
          </a:p>
        </p:txBody>
      </p:sp>
      <p:sp>
        <p:nvSpPr>
          <p:cNvPr id="14" name="Rectangle 13"/>
          <p:cNvSpPr/>
          <p:nvPr/>
        </p:nvSpPr>
        <p:spPr>
          <a:xfrm>
            <a:off x="7774270" y="2591325"/>
            <a:ext cx="2186844" cy="6946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Decreased Poverty</a:t>
            </a:r>
            <a:endParaRPr lang="en-US" sz="1600" dirty="0">
              <a:solidFill>
                <a:srgbClr val="000090"/>
              </a:solidFill>
              <a:latin typeface="Optima"/>
              <a:cs typeface="Optima"/>
            </a:endParaRPr>
          </a:p>
        </p:txBody>
      </p:sp>
      <p:cxnSp>
        <p:nvCxnSpPr>
          <p:cNvPr id="19" name="Elbow Connector 18"/>
          <p:cNvCxnSpPr>
            <a:stCxn id="7" idx="0"/>
            <a:endCxn id="11" idx="2"/>
          </p:cNvCxnSpPr>
          <p:nvPr/>
        </p:nvCxnSpPr>
        <p:spPr>
          <a:xfrm rot="5400000" flipH="1" flipV="1">
            <a:off x="2021782" y="4129400"/>
            <a:ext cx="303806" cy="1405101"/>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7" idx="0"/>
            <a:endCxn id="12" idx="2"/>
          </p:cNvCxnSpPr>
          <p:nvPr/>
        </p:nvCxnSpPr>
        <p:spPr>
          <a:xfrm rot="5400000" flipH="1" flipV="1">
            <a:off x="3723195" y="2422373"/>
            <a:ext cx="309420" cy="481354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7" idx="0"/>
            <a:endCxn id="13" idx="2"/>
          </p:cNvCxnSpPr>
          <p:nvPr/>
        </p:nvCxnSpPr>
        <p:spPr>
          <a:xfrm rot="5400000" flipH="1" flipV="1">
            <a:off x="5384132" y="740617"/>
            <a:ext cx="330241" cy="815623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0" idx="0"/>
            <a:endCxn id="13" idx="2"/>
          </p:cNvCxnSpPr>
          <p:nvPr/>
        </p:nvCxnSpPr>
        <p:spPr>
          <a:xfrm rot="5400000" flipH="1" flipV="1">
            <a:off x="6910735" y="2267223"/>
            <a:ext cx="330241" cy="510302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8" idx="0"/>
            <a:endCxn id="13" idx="2"/>
          </p:cNvCxnSpPr>
          <p:nvPr/>
        </p:nvCxnSpPr>
        <p:spPr>
          <a:xfrm rot="5400000" flipH="1" flipV="1">
            <a:off x="8440317" y="3796803"/>
            <a:ext cx="330241" cy="204386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9" idx="0"/>
            <a:endCxn id="13" idx="2"/>
          </p:cNvCxnSpPr>
          <p:nvPr/>
        </p:nvCxnSpPr>
        <p:spPr>
          <a:xfrm rot="16200000" flipV="1">
            <a:off x="9950110" y="4330871"/>
            <a:ext cx="330241" cy="9757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Elbow Connector 43"/>
          <p:cNvCxnSpPr>
            <a:stCxn id="13" idx="0"/>
            <a:endCxn id="4" idx="2"/>
          </p:cNvCxnSpPr>
          <p:nvPr/>
        </p:nvCxnSpPr>
        <p:spPr>
          <a:xfrm rot="16200000" flipV="1">
            <a:off x="6611222" y="536840"/>
            <a:ext cx="246227" cy="578606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11" idx="0"/>
            <a:endCxn id="14" idx="2"/>
          </p:cNvCxnSpPr>
          <p:nvPr/>
        </p:nvCxnSpPr>
        <p:spPr>
          <a:xfrm rot="5400000" flipH="1" flipV="1">
            <a:off x="5725224" y="436951"/>
            <a:ext cx="293483" cy="599145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Elbow Connector 49"/>
          <p:cNvCxnSpPr>
            <a:stCxn id="12" idx="0"/>
            <a:endCxn id="5" idx="2"/>
          </p:cNvCxnSpPr>
          <p:nvPr/>
        </p:nvCxnSpPr>
        <p:spPr>
          <a:xfrm rot="5400000" flipH="1" flipV="1">
            <a:off x="6172036" y="3398579"/>
            <a:ext cx="287869" cy="625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Elbow Connector 58"/>
          <p:cNvCxnSpPr>
            <a:stCxn id="4" idx="0"/>
            <a:endCxn id="6" idx="2"/>
          </p:cNvCxnSpPr>
          <p:nvPr/>
        </p:nvCxnSpPr>
        <p:spPr>
          <a:xfrm rot="5400000" flipH="1" flipV="1">
            <a:off x="4849834" y="1323447"/>
            <a:ext cx="266850" cy="228391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5" idx="0"/>
            <a:endCxn id="6" idx="2"/>
          </p:cNvCxnSpPr>
          <p:nvPr/>
        </p:nvCxnSpPr>
        <p:spPr>
          <a:xfrm rot="16200000" flipV="1">
            <a:off x="6106568" y="2350627"/>
            <a:ext cx="259347" cy="2220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Elbow Connector 64"/>
          <p:cNvCxnSpPr>
            <a:stCxn id="14" idx="0"/>
            <a:endCxn id="6" idx="2"/>
          </p:cNvCxnSpPr>
          <p:nvPr/>
        </p:nvCxnSpPr>
        <p:spPr>
          <a:xfrm rot="16200000" flipV="1">
            <a:off x="7366783" y="1090413"/>
            <a:ext cx="259347" cy="274247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5369881" y="687103"/>
            <a:ext cx="1528575" cy="8432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0090"/>
                </a:solidFill>
                <a:latin typeface="Optima"/>
                <a:cs typeface="Optima"/>
              </a:rPr>
              <a:t>Enhanced Quality</a:t>
            </a:r>
          </a:p>
          <a:p>
            <a:pPr algn="ctr"/>
            <a:r>
              <a:rPr lang="en-US" sz="1600" dirty="0" smtClean="0">
                <a:solidFill>
                  <a:srgbClr val="000090"/>
                </a:solidFill>
                <a:latin typeface="Optima"/>
                <a:cs typeface="Optima"/>
              </a:rPr>
              <a:t> of Life</a:t>
            </a:r>
            <a:endParaRPr lang="en-US" sz="1600" dirty="0">
              <a:solidFill>
                <a:srgbClr val="000090"/>
              </a:solidFill>
              <a:latin typeface="Optima"/>
              <a:cs typeface="Optima"/>
            </a:endParaRPr>
          </a:p>
        </p:txBody>
      </p:sp>
      <p:cxnSp>
        <p:nvCxnSpPr>
          <p:cNvPr id="75" name="Elbow Connector 74"/>
          <p:cNvCxnSpPr>
            <a:stCxn id="6" idx="0"/>
            <a:endCxn id="74" idx="2"/>
          </p:cNvCxnSpPr>
          <p:nvPr/>
        </p:nvCxnSpPr>
        <p:spPr>
          <a:xfrm rot="5400000" flipH="1" flipV="1">
            <a:off x="6030795" y="1624788"/>
            <a:ext cx="197797" cy="895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Shape 259"/>
          <p:cNvSpPr txBox="1"/>
          <p:nvPr/>
        </p:nvSpPr>
        <p:spPr>
          <a:xfrm>
            <a:off x="0" y="287200"/>
            <a:ext cx="4652484" cy="686155"/>
          </a:xfrm>
          <a:prstGeom prst="rect">
            <a:avLst/>
          </a:prstGeom>
          <a:solidFill>
            <a:srgbClr val="297D53"/>
          </a:solidFill>
          <a:ln>
            <a:noFill/>
          </a:ln>
        </p:spPr>
        <p:txBody>
          <a:bodyPr lIns="91425" tIns="45700" rIns="91425" bIns="45700" anchor="ctr" anchorCtr="0">
            <a:noAutofit/>
          </a:bodyPr>
          <a:lstStyle/>
          <a:p>
            <a:pPr marL="0" marR="0" lvl="0" indent="0" algn="ctr" rtl="0">
              <a:lnSpc>
                <a:spcPct val="80000"/>
              </a:lnSpc>
              <a:spcBef>
                <a:spcPts val="0"/>
              </a:spcBef>
              <a:buClr>
                <a:schemeClr val="lt1"/>
              </a:buClr>
              <a:buSzPct val="25000"/>
              <a:buFont typeface="Century Gothic"/>
              <a:buNone/>
            </a:pPr>
            <a:r>
              <a:rPr lang="en-GB" sz="2400" b="0" cap="none" dirty="0">
                <a:solidFill>
                  <a:schemeClr val="lt1"/>
                </a:solidFill>
                <a:latin typeface="Century Gothic"/>
                <a:ea typeface="Century Gothic"/>
                <a:cs typeface="Century Gothic"/>
                <a:sym typeface="Century Gothic"/>
              </a:rPr>
              <a:t>BUILDING CLIMATE CHANGE RESILIENCE IN TAJIKISTAN   </a:t>
            </a:r>
          </a:p>
        </p:txBody>
      </p:sp>
    </p:spTree>
    <p:extLst>
      <p:ext uri="{BB962C8B-B14F-4D97-AF65-F5344CB8AC3E}">
        <p14:creationId xmlns:p14="http://schemas.microsoft.com/office/powerpoint/2010/main" val="13476480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ntegral">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cep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1768</Words>
  <Application>Microsoft Macintosh PowerPoint</Application>
  <PresentationFormat>Custom</PresentationFormat>
  <Paragraphs>233</Paragraphs>
  <Slides>15</Slides>
  <Notes>14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vt:i4>
      </vt:variant>
    </vt:vector>
  </HeadingPairs>
  <TitlesOfParts>
    <vt:vector size="19" baseType="lpstr">
      <vt:lpstr>Questrial</vt:lpstr>
      <vt:lpstr>Century Gothic</vt:lpstr>
      <vt:lpstr>Integral</vt:lpstr>
      <vt:lpstr>Perception</vt:lpstr>
      <vt:lpstr>AGA KHAN AGENCY FOR HABITAT</vt:lpstr>
      <vt:lpstr>Context in Tajikistan </vt:lpstr>
      <vt:lpstr>PowerPoint Presentation</vt:lpstr>
      <vt:lpstr>Macroeconomic Impact  </vt:lpstr>
      <vt:lpstr>Macroeconomic Impact  </vt:lpstr>
      <vt:lpstr>Tajikistan’s Vulnerability to Climate Change</vt:lpstr>
      <vt:lpstr>Preparedness – Return on Investment (BCG)</vt:lpstr>
      <vt:lpstr>Recommendations</vt:lpstr>
      <vt:lpstr>PowerPoint Presentation</vt:lpstr>
      <vt:lpstr>AKAH Climate Change Framework and Interventions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AGA KHAN AGENCY FOR HABITAT</dc:title>
  <cp:lastModifiedBy>Hadi Husani</cp:lastModifiedBy>
  <cp:revision>11</cp:revision>
  <dcterms:modified xsi:type="dcterms:W3CDTF">2016-11-21T06:15:29Z</dcterms:modified>
</cp:coreProperties>
</file>