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/>
              <a:t>DCC Trade Facilitation Working Group 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MTDS (</a:t>
            </a:r>
            <a:r>
              <a:rPr lang="en-US" b="1" dirty="0" err="1" smtClean="0"/>
              <a:t>GoT</a:t>
            </a:r>
            <a:r>
              <a:rPr lang="en-US" b="1" dirty="0" smtClean="0"/>
              <a:t>) priorities for the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632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is indicated in the MTDS as a priority in specific sectors</a:t>
            </a:r>
          </a:p>
          <a:p>
            <a:pPr mar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Priority 1:</a:t>
            </a:r>
            <a:r>
              <a:rPr lang="en-US" dirty="0" smtClean="0"/>
              <a:t> Laying the </a:t>
            </a:r>
            <a:r>
              <a:rPr lang="en-US" dirty="0"/>
              <a:t>foundations for the export-oriented development and promotion of diversified non-commodity exports by countries; </a:t>
            </a:r>
          </a:p>
          <a:p>
            <a:pPr marL="0" lvl="0" indent="0">
              <a:buNone/>
            </a:pPr>
            <a:r>
              <a:rPr lang="en-US" b="1" dirty="0"/>
              <a:t>Priority </a:t>
            </a:r>
            <a:r>
              <a:rPr lang="en-US" b="1" dirty="0" smtClean="0"/>
              <a:t>2:</a:t>
            </a:r>
            <a:r>
              <a:rPr lang="en-US" dirty="0" smtClean="0"/>
              <a:t> Development of </a:t>
            </a:r>
            <a:r>
              <a:rPr lang="en-US" dirty="0"/>
              <a:t>the national system for selective import substitution, especially in the agro-industrial </a:t>
            </a:r>
            <a:r>
              <a:rPr lang="en-US" dirty="0" smtClean="0"/>
              <a:t>complex; 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Priority </a:t>
            </a:r>
            <a:r>
              <a:rPr lang="en-US" b="1" dirty="0" smtClean="0"/>
              <a:t>3: </a:t>
            </a:r>
            <a:r>
              <a:rPr lang="en-US" dirty="0" smtClean="0"/>
              <a:t>Streamlining of </a:t>
            </a:r>
            <a:r>
              <a:rPr lang="en-US" dirty="0"/>
              <a:t>export-import trade procedures.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sz="1600" b="1" dirty="0"/>
              <a:t>DCC Trade Facilitation Working Group 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en-US" b="1" dirty="0" smtClean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35767"/>
              </p:ext>
            </p:extLst>
          </p:nvPr>
        </p:nvGraphicFramePr>
        <p:xfrm>
          <a:off x="121181" y="1271449"/>
          <a:ext cx="11844396" cy="5671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407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What Development Partners (DPs) active in the specific sector are already doing to support this priorities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remain the priority for the sector (use the matrix of actions that was requested to be updated in our previous GM meetings);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2949737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1: Laying the foundations for the export-oriented development and promotion of diversified non-commodity exports;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pport to the Government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Tajikistan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establishing the Coordination Committee on Trade Facilitation (CCTF)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the Textile and Clothing Industry Development Strategy of Tajikistan (2016-2025)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Strengthening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competitiveness of the local industries and enterprises through awareness raising and capacity building activities and participation in international trade fairs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th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local Trade Support Institutions (TSIs) and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Business Support Organizations (BSOs) to strengthen and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improve their capacities and services 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 to the Government in acquiring the status of EU’s GSP+ and repealing of the Jackson-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Vanik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Amendment with respect of Tajikistan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 of regulatory framework for creating favorable business environment (export and import) (assessment  of Customs Code and Tax Code)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infrastructure for cross-border trade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Enhancing the technical and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human resources of the line ministries 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awareness among public and private stakeholders on the WTO agreements, rules and provisions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their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implications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1600" b="1" dirty="0"/>
              <a:t>DCC Trade Facilitation Working Group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1811"/>
              </p:ext>
            </p:extLst>
          </p:nvPr>
        </p:nvGraphicFramePr>
        <p:xfrm>
          <a:off x="121181" y="1271449"/>
          <a:ext cx="11844396" cy="2623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516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What Development Partners (DPs) active in the specific sector are already doing to support this priorities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remain the priority for the sector (use the matrix of actions that was requested to be updated in our previous GM meetings);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05026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2: Development of the national system for selective import substitution, especially in the agro-industrial complex; </a:t>
                      </a:r>
                    </a:p>
                    <a:p>
                      <a:pPr lvl="0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the National Food Safety Strategy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Conducting studies on Sanitary - Phytosanitary Measures (SPS)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building of the public officials involved in the SPS system</a:t>
                      </a:r>
                    </a:p>
                    <a:p>
                      <a:pPr lvl="0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/>
              <a:t>DCC Trade Facilitation Working Group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b="1" dirty="0" smtClean="0"/>
              <a:t>Development Partners’ interventions / Donor’s support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80594"/>
              </p:ext>
            </p:extLst>
          </p:nvPr>
        </p:nvGraphicFramePr>
        <p:xfrm>
          <a:off x="121181" y="1271449"/>
          <a:ext cx="11844396" cy="4025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305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What Development Partners (DPs) active in the specific sector are already doing to support this priorities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remain the priority for the sector (use the matrix of actions that was requested to be updated in our previous GM meetings);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1443421">
                <a:tc>
                  <a:txBody>
                    <a:bodyPr/>
                    <a:lstStyle/>
                    <a:p>
                      <a:pPr lvl="0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3: Streamlining of export-import trade procedures;</a:t>
                      </a:r>
                    </a:p>
                    <a:p>
                      <a:pPr lvl="0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 Single Window System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CCTF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Facilitating the public-private dialogue (PPD) on Tajikistan’s commitments under the WTO   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Implementing Time Release Study in Customs Service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Risk Management System in Customs and Veterinary Services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 recommendations to Customs Service considering  the legal basis and strategy for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 of J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oint Customs Control with Afghanistan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 proposals regarding implementation of Authorized Economic Operator (AEO) in the Customs Service</a:t>
                      </a:r>
                    </a:p>
                    <a:p>
                      <a:pPr lvl="0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/>
              <a:t>DCC Trade Facilitation Working Group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What is missing? That DPs already doing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11565"/>
              </p:ext>
            </p:extLst>
          </p:nvPr>
        </p:nvGraphicFramePr>
        <p:xfrm>
          <a:off x="121181" y="1271449"/>
          <a:ext cx="11844396" cy="3779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4396"/>
              </a:tblGrid>
              <a:tr h="516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  <a:tr h="705026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missing (that DPs already doing);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of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CCTF and its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operationalization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actions/interventions planned by DPs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Initiative to establish with Afghanistan TIR Green Lines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Single Transit Mechanism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operationalization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E-Facilitation Information and Enquiry Point (EFIEP)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DCC Trade Facilitation Working Group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b="1" dirty="0" smtClean="0"/>
              <a:t>riority areas / Results to be achieved by 2020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44138" y="1491702"/>
            <a:ext cx="111556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2400" dirty="0" smtClean="0"/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91522"/>
              </p:ext>
            </p:extLst>
          </p:nvPr>
        </p:nvGraphicFramePr>
        <p:xfrm>
          <a:off x="404735" y="1149621"/>
          <a:ext cx="11257613" cy="397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7613"/>
              </a:tblGrid>
              <a:tr h="3973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expected results/outcomes achievable by 2020 in the sector: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share in the total volume of foreign trade increased;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Negative trend of increase in the size of the negative trade balance suspended;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of food products reduced due to launch of import-substituting productions;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transit of goods through the territory of the Republic of Tajikistan increased;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Country's place in the international rankings promoted, the country's image of a reliable trading partner shaped; 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Country's foreign trade turnover increased;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Terms of external trade index improved;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concentration index with regard to traditional export commodities reduced.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6" marR="1096" marT="10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341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 DCC Trade Facilitation Working Group   MTDS (GoT) priorities for the sector  </vt:lpstr>
      <vt:lpstr> DCC Trade Facilitation Working Group  Development Partners’ interventions / Donor’s support </vt:lpstr>
      <vt:lpstr> DCC Trade Facilitation Working Group  Development Partners’ interventions / Donor’s support </vt:lpstr>
      <vt:lpstr> DCC Trade Facilitation Working Group  Development Partners’ interventions / Donor’s support </vt:lpstr>
      <vt:lpstr> DCC Trade Facilitation Working Group  What is missing? That DPs already doing </vt:lpstr>
      <vt:lpstr>DCC Trade Facilitation Working Group  Priority areas / Results to be achieved by 2020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69</cp:revision>
  <dcterms:created xsi:type="dcterms:W3CDTF">2016-10-27T03:27:59Z</dcterms:created>
  <dcterms:modified xsi:type="dcterms:W3CDTF">2016-11-21T03:52:40Z</dcterms:modified>
</cp:coreProperties>
</file>